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7" r:id="rId3"/>
    <p:sldMasterId id="2147483770" r:id="rId4"/>
    <p:sldMasterId id="2147483778" r:id="rId5"/>
  </p:sldMasterIdLst>
  <p:notesMasterIdLst>
    <p:notesMasterId r:id="rId43"/>
  </p:notesMasterIdLst>
  <p:sldIdLst>
    <p:sldId id="4244" r:id="rId6"/>
    <p:sldId id="274" r:id="rId7"/>
    <p:sldId id="4260" r:id="rId8"/>
    <p:sldId id="4265" r:id="rId9"/>
    <p:sldId id="4563" r:id="rId10"/>
    <p:sldId id="4573" r:id="rId11"/>
    <p:sldId id="4602" r:id="rId12"/>
    <p:sldId id="4565" r:id="rId13"/>
    <p:sldId id="4567" r:id="rId14"/>
    <p:sldId id="4606" r:id="rId15"/>
    <p:sldId id="4262" r:id="rId16"/>
    <p:sldId id="4361" r:id="rId17"/>
    <p:sldId id="4362" r:id="rId18"/>
    <p:sldId id="4579" r:id="rId19"/>
    <p:sldId id="4581" r:id="rId20"/>
    <p:sldId id="4580" r:id="rId21"/>
    <p:sldId id="4607" r:id="rId22"/>
    <p:sldId id="4582" r:id="rId23"/>
    <p:sldId id="4583" r:id="rId24"/>
    <p:sldId id="4584" r:id="rId25"/>
    <p:sldId id="4585" r:id="rId26"/>
    <p:sldId id="4586" r:id="rId27"/>
    <p:sldId id="4587" r:id="rId28"/>
    <p:sldId id="4588" r:id="rId29"/>
    <p:sldId id="4589" r:id="rId30"/>
    <p:sldId id="4590" r:id="rId31"/>
    <p:sldId id="4591" r:id="rId32"/>
    <p:sldId id="4594" r:id="rId33"/>
    <p:sldId id="4595" r:id="rId34"/>
    <p:sldId id="4601" r:id="rId35"/>
    <p:sldId id="4596" r:id="rId36"/>
    <p:sldId id="4598" r:id="rId37"/>
    <p:sldId id="4603" r:id="rId38"/>
    <p:sldId id="4604" r:id="rId39"/>
    <p:sldId id="4599" r:id="rId40"/>
    <p:sldId id="4600" r:id="rId41"/>
    <p:sldId id="423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8BAE46"/>
    <a:srgbClr val="708541"/>
    <a:srgbClr val="B1D272"/>
    <a:srgbClr val="D7F3A2"/>
    <a:srgbClr val="D1D272"/>
    <a:srgbClr val="515A3C"/>
    <a:srgbClr val="004A86"/>
    <a:srgbClr val="0068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3577" autoAdjust="0"/>
  </p:normalViewPr>
  <p:slideViewPr>
    <p:cSldViewPr snapToGrid="0">
      <p:cViewPr varScale="1">
        <p:scale>
          <a:sx n="73" d="100"/>
          <a:sy n="73" d="100"/>
        </p:scale>
        <p:origin x="348" y="72"/>
      </p:cViewPr>
      <p:guideLst/>
    </p:cSldViewPr>
  </p:slideViewPr>
  <p:notesTextViewPr>
    <p:cViewPr>
      <p:scale>
        <a:sx n="1" d="1"/>
        <a:sy n="1" d="1"/>
      </p:scale>
      <p:origin x="0" y="0"/>
    </p:cViewPr>
  </p:notesTextViewPr>
  <p:sorterViewPr>
    <p:cViewPr>
      <p:scale>
        <a:sx n="100" d="100"/>
        <a:sy n="100" d="100"/>
      </p:scale>
      <p:origin x="0" y="-883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49753F-BD51-454D-A13B-5D665BC8849A}" type="doc">
      <dgm:prSet loTypeId="urn:microsoft.com/office/officeart/2005/8/layout/hierarchy1" loCatId="hierarchy" qsTypeId="urn:microsoft.com/office/officeart/2005/8/quickstyle/3d6" qsCatId="3D" csTypeId="urn:microsoft.com/office/officeart/2005/8/colors/colorful3" csCatId="colorful" phldr="1"/>
      <dgm:spPr/>
      <dgm:t>
        <a:bodyPr/>
        <a:lstStyle/>
        <a:p>
          <a:pPr latinLnBrk="1"/>
          <a:endParaRPr lang="ko-KR" altLang="en-US"/>
        </a:p>
      </dgm:t>
    </dgm:pt>
    <dgm:pt modelId="{A68023E5-CAFB-4DD6-9176-1D1DA1C36F8B}">
      <dgm:prSet phldrT="[텍스트]" custT="1"/>
      <dgm:spPr/>
      <dgm:t>
        <a:bodyPr/>
        <a:lstStyle/>
        <a:p>
          <a:pPr latinLnBrk="1"/>
          <a:r>
            <a:rPr lang="ko-KR" altLang="en-US" sz="1800" dirty="0"/>
            <a:t>자료</a:t>
          </a:r>
        </a:p>
      </dgm:t>
    </dgm:pt>
    <dgm:pt modelId="{DD536FC9-550A-4701-A014-011B52E4AC70}" type="parTrans" cxnId="{CF92641D-F50E-463F-8577-BDC9FFB3A907}">
      <dgm:prSet/>
      <dgm:spPr/>
      <dgm:t>
        <a:bodyPr/>
        <a:lstStyle/>
        <a:p>
          <a:pPr latinLnBrk="1"/>
          <a:endParaRPr lang="ko-KR" altLang="en-US"/>
        </a:p>
      </dgm:t>
    </dgm:pt>
    <dgm:pt modelId="{1622B976-1581-435B-A072-4A6D71EBD603}" type="sibTrans" cxnId="{CF92641D-F50E-463F-8577-BDC9FFB3A907}">
      <dgm:prSet/>
      <dgm:spPr/>
      <dgm:t>
        <a:bodyPr/>
        <a:lstStyle/>
        <a:p>
          <a:pPr latinLnBrk="1"/>
          <a:endParaRPr lang="ko-KR" altLang="en-US"/>
        </a:p>
      </dgm:t>
    </dgm:pt>
    <dgm:pt modelId="{7505048C-433E-43BD-B37A-5AD6F0424F84}">
      <dgm:prSet phldrT="[텍스트]" custT="1"/>
      <dgm:spPr/>
      <dgm:t>
        <a:bodyPr/>
        <a:lstStyle/>
        <a:p>
          <a:pPr latinLnBrk="1"/>
          <a:r>
            <a:rPr lang="ko-KR" altLang="en-US" sz="1200" dirty="0" err="1"/>
            <a:t>수치형자료</a:t>
          </a:r>
          <a:endParaRPr lang="ko-KR" altLang="en-US" sz="1200" dirty="0"/>
        </a:p>
      </dgm:t>
    </dgm:pt>
    <dgm:pt modelId="{922B89AA-49B9-4B87-9076-4FCEC0FD8542}" type="parTrans" cxnId="{67386A71-A1B3-4A91-9C15-3CB76973DDE4}">
      <dgm:prSet/>
      <dgm:spPr/>
      <dgm:t>
        <a:bodyPr/>
        <a:lstStyle/>
        <a:p>
          <a:pPr latinLnBrk="1"/>
          <a:endParaRPr lang="ko-KR" altLang="en-US"/>
        </a:p>
      </dgm:t>
    </dgm:pt>
    <dgm:pt modelId="{FE4A2BF5-9617-4239-BFD7-AFCEEF7F2473}" type="sibTrans" cxnId="{67386A71-A1B3-4A91-9C15-3CB76973DDE4}">
      <dgm:prSet/>
      <dgm:spPr/>
      <dgm:t>
        <a:bodyPr/>
        <a:lstStyle/>
        <a:p>
          <a:pPr latinLnBrk="1"/>
          <a:endParaRPr lang="ko-KR" altLang="en-US"/>
        </a:p>
      </dgm:t>
    </dgm:pt>
    <dgm:pt modelId="{309240C1-33E6-4CB6-A633-D6D03FFF8774}">
      <dgm:prSet phldrT="[텍스트]"/>
      <dgm:spPr/>
      <dgm:t>
        <a:bodyPr/>
        <a:lstStyle/>
        <a:p>
          <a:pPr latinLnBrk="1"/>
          <a:r>
            <a:rPr lang="ko-KR" altLang="en-US" dirty="0"/>
            <a:t>연속형</a:t>
          </a:r>
        </a:p>
      </dgm:t>
    </dgm:pt>
    <dgm:pt modelId="{FCF0F7D7-FBAD-4730-9E70-65415157F56B}" type="parTrans" cxnId="{AFD49D27-8F06-4254-B6CF-0E744FA6647E}">
      <dgm:prSet/>
      <dgm:spPr/>
      <dgm:t>
        <a:bodyPr/>
        <a:lstStyle/>
        <a:p>
          <a:pPr latinLnBrk="1"/>
          <a:endParaRPr lang="ko-KR" altLang="en-US"/>
        </a:p>
      </dgm:t>
    </dgm:pt>
    <dgm:pt modelId="{1A75AE55-3332-450F-8973-47B9F6F3DBE4}" type="sibTrans" cxnId="{AFD49D27-8F06-4254-B6CF-0E744FA6647E}">
      <dgm:prSet/>
      <dgm:spPr/>
      <dgm:t>
        <a:bodyPr/>
        <a:lstStyle/>
        <a:p>
          <a:pPr latinLnBrk="1"/>
          <a:endParaRPr lang="ko-KR" altLang="en-US"/>
        </a:p>
      </dgm:t>
    </dgm:pt>
    <dgm:pt modelId="{7BA3543A-50CB-42C7-991A-6E3C50198847}">
      <dgm:prSet phldrT="[텍스트]"/>
      <dgm:spPr/>
      <dgm:t>
        <a:bodyPr/>
        <a:lstStyle/>
        <a:p>
          <a:pPr latinLnBrk="1"/>
          <a:r>
            <a:rPr lang="ko-KR" altLang="en-US" dirty="0"/>
            <a:t>이산형</a:t>
          </a:r>
        </a:p>
      </dgm:t>
    </dgm:pt>
    <dgm:pt modelId="{D7AF954B-7386-4363-81FD-4D318AF6B00B}" type="parTrans" cxnId="{D1672BB2-DBC2-414C-BDC0-CAADF5410102}">
      <dgm:prSet/>
      <dgm:spPr/>
      <dgm:t>
        <a:bodyPr/>
        <a:lstStyle/>
        <a:p>
          <a:pPr latinLnBrk="1"/>
          <a:endParaRPr lang="ko-KR" altLang="en-US"/>
        </a:p>
      </dgm:t>
    </dgm:pt>
    <dgm:pt modelId="{F53EE5E9-3B93-4294-977A-C37BE1F902B1}" type="sibTrans" cxnId="{D1672BB2-DBC2-414C-BDC0-CAADF5410102}">
      <dgm:prSet/>
      <dgm:spPr/>
      <dgm:t>
        <a:bodyPr/>
        <a:lstStyle/>
        <a:p>
          <a:pPr latinLnBrk="1"/>
          <a:endParaRPr lang="ko-KR" altLang="en-US"/>
        </a:p>
      </dgm:t>
    </dgm:pt>
    <dgm:pt modelId="{A8B51234-AEB3-430E-A9DD-9AA310DC99DB}">
      <dgm:prSet phldrT="[텍스트]" custT="1"/>
      <dgm:spPr/>
      <dgm:t>
        <a:bodyPr/>
        <a:lstStyle/>
        <a:p>
          <a:pPr latinLnBrk="1"/>
          <a:r>
            <a:rPr lang="ko-KR" altLang="en-US" sz="1200" dirty="0" err="1"/>
            <a:t>범주형자료</a:t>
          </a:r>
          <a:endParaRPr lang="ko-KR" altLang="en-US" sz="1200" dirty="0"/>
        </a:p>
      </dgm:t>
    </dgm:pt>
    <dgm:pt modelId="{348A131B-FAF6-422D-9D49-8BDBE5295CE3}" type="parTrans" cxnId="{9385DB74-8F4F-4218-8388-A405239C56BC}">
      <dgm:prSet/>
      <dgm:spPr/>
      <dgm:t>
        <a:bodyPr/>
        <a:lstStyle/>
        <a:p>
          <a:pPr latinLnBrk="1"/>
          <a:endParaRPr lang="ko-KR" altLang="en-US"/>
        </a:p>
      </dgm:t>
    </dgm:pt>
    <dgm:pt modelId="{D098D9B1-F60F-4335-AB45-27FA50C4925B}" type="sibTrans" cxnId="{9385DB74-8F4F-4218-8388-A405239C56BC}">
      <dgm:prSet/>
      <dgm:spPr/>
      <dgm:t>
        <a:bodyPr/>
        <a:lstStyle/>
        <a:p>
          <a:pPr latinLnBrk="1"/>
          <a:endParaRPr lang="ko-KR" altLang="en-US"/>
        </a:p>
      </dgm:t>
    </dgm:pt>
    <dgm:pt modelId="{8255D2B6-E6B7-4BC5-A326-C601B0A47D19}">
      <dgm:prSet phldrT="[텍스트]"/>
      <dgm:spPr/>
      <dgm:t>
        <a:bodyPr/>
        <a:lstStyle/>
        <a:p>
          <a:pPr latinLnBrk="1"/>
          <a:r>
            <a:rPr lang="ko-KR" altLang="en-US" dirty="0"/>
            <a:t>순서형</a:t>
          </a:r>
        </a:p>
      </dgm:t>
    </dgm:pt>
    <dgm:pt modelId="{B6DCF49F-E8BA-48C5-B7F1-B1FED7E06837}" type="parTrans" cxnId="{99EEF25A-AFA7-48F8-8F32-09B4A291C944}">
      <dgm:prSet/>
      <dgm:spPr/>
      <dgm:t>
        <a:bodyPr/>
        <a:lstStyle/>
        <a:p>
          <a:pPr latinLnBrk="1"/>
          <a:endParaRPr lang="ko-KR" altLang="en-US"/>
        </a:p>
      </dgm:t>
    </dgm:pt>
    <dgm:pt modelId="{A2784E39-F003-4EBE-A850-E9EA74AC747B}" type="sibTrans" cxnId="{99EEF25A-AFA7-48F8-8F32-09B4A291C944}">
      <dgm:prSet/>
      <dgm:spPr/>
      <dgm:t>
        <a:bodyPr/>
        <a:lstStyle/>
        <a:p>
          <a:pPr latinLnBrk="1"/>
          <a:endParaRPr lang="ko-KR" altLang="en-US"/>
        </a:p>
      </dgm:t>
    </dgm:pt>
    <dgm:pt modelId="{5999F3E9-C826-4E45-B25A-4CD33AD3CDA2}">
      <dgm:prSet phldrT="[텍스트]"/>
      <dgm:spPr/>
      <dgm:t>
        <a:bodyPr/>
        <a:lstStyle/>
        <a:p>
          <a:pPr latinLnBrk="1"/>
          <a:r>
            <a:rPr lang="ko-KR" altLang="en-US" dirty="0"/>
            <a:t>명목형</a:t>
          </a:r>
        </a:p>
      </dgm:t>
    </dgm:pt>
    <dgm:pt modelId="{A333DB65-7E30-48EC-9AFA-E2DA13223CF4}" type="parTrans" cxnId="{A7CE3306-37AB-4868-995C-377594B9CF4F}">
      <dgm:prSet/>
      <dgm:spPr/>
      <dgm:t>
        <a:bodyPr/>
        <a:lstStyle/>
        <a:p>
          <a:pPr latinLnBrk="1"/>
          <a:endParaRPr lang="ko-KR" altLang="en-US"/>
        </a:p>
      </dgm:t>
    </dgm:pt>
    <dgm:pt modelId="{2DC951CE-A20D-4134-A149-F1E8F429C40F}" type="sibTrans" cxnId="{A7CE3306-37AB-4868-995C-377594B9CF4F}">
      <dgm:prSet/>
      <dgm:spPr/>
      <dgm:t>
        <a:bodyPr/>
        <a:lstStyle/>
        <a:p>
          <a:pPr latinLnBrk="1"/>
          <a:endParaRPr lang="ko-KR" altLang="en-US"/>
        </a:p>
      </dgm:t>
    </dgm:pt>
    <dgm:pt modelId="{81911681-DCF2-40BE-B004-E6DB53B45B2B}" type="pres">
      <dgm:prSet presAssocID="{3849753F-BD51-454D-A13B-5D665BC8849A}" presName="hierChild1" presStyleCnt="0">
        <dgm:presLayoutVars>
          <dgm:chPref val="1"/>
          <dgm:dir/>
          <dgm:animOne val="branch"/>
          <dgm:animLvl val="lvl"/>
          <dgm:resizeHandles/>
        </dgm:presLayoutVars>
      </dgm:prSet>
      <dgm:spPr/>
    </dgm:pt>
    <dgm:pt modelId="{D9B42C6E-E948-4458-B70B-7D7096363652}" type="pres">
      <dgm:prSet presAssocID="{A68023E5-CAFB-4DD6-9176-1D1DA1C36F8B}" presName="hierRoot1" presStyleCnt="0"/>
      <dgm:spPr/>
    </dgm:pt>
    <dgm:pt modelId="{BBFE1284-C786-4958-A23C-49E34D3519BE}" type="pres">
      <dgm:prSet presAssocID="{A68023E5-CAFB-4DD6-9176-1D1DA1C36F8B}" presName="composite" presStyleCnt="0"/>
      <dgm:spPr/>
    </dgm:pt>
    <dgm:pt modelId="{15107C27-D929-4CED-8D5C-2BEE3A6FB3E5}" type="pres">
      <dgm:prSet presAssocID="{A68023E5-CAFB-4DD6-9176-1D1DA1C36F8B}" presName="background" presStyleLbl="node0" presStyleIdx="0" presStyleCnt="1"/>
      <dgm:spPr/>
    </dgm:pt>
    <dgm:pt modelId="{4C129B0C-269D-450E-B861-BD33B8437E44}" type="pres">
      <dgm:prSet presAssocID="{A68023E5-CAFB-4DD6-9176-1D1DA1C36F8B}" presName="text" presStyleLbl="fgAcc0" presStyleIdx="0" presStyleCnt="1">
        <dgm:presLayoutVars>
          <dgm:chPref val="3"/>
        </dgm:presLayoutVars>
      </dgm:prSet>
      <dgm:spPr/>
    </dgm:pt>
    <dgm:pt modelId="{66AE4295-01B6-4577-B35B-A6B458EC8883}" type="pres">
      <dgm:prSet presAssocID="{A68023E5-CAFB-4DD6-9176-1D1DA1C36F8B}" presName="hierChild2" presStyleCnt="0"/>
      <dgm:spPr/>
    </dgm:pt>
    <dgm:pt modelId="{7421D7BD-F792-4461-936B-ACE0213DE752}" type="pres">
      <dgm:prSet presAssocID="{922B89AA-49B9-4B87-9076-4FCEC0FD8542}" presName="Name10" presStyleLbl="parChTrans1D2" presStyleIdx="0" presStyleCnt="2"/>
      <dgm:spPr/>
    </dgm:pt>
    <dgm:pt modelId="{B87F323A-01C9-42D1-AD78-1C3AA2814AC7}" type="pres">
      <dgm:prSet presAssocID="{7505048C-433E-43BD-B37A-5AD6F0424F84}" presName="hierRoot2" presStyleCnt="0"/>
      <dgm:spPr/>
    </dgm:pt>
    <dgm:pt modelId="{2EB191E5-7A1A-46C8-878F-D0969C0C2BD9}" type="pres">
      <dgm:prSet presAssocID="{7505048C-433E-43BD-B37A-5AD6F0424F84}" presName="composite2" presStyleCnt="0"/>
      <dgm:spPr/>
    </dgm:pt>
    <dgm:pt modelId="{A6898662-A89C-4A26-B648-69183F8FD1BC}" type="pres">
      <dgm:prSet presAssocID="{7505048C-433E-43BD-B37A-5AD6F0424F84}" presName="background2" presStyleLbl="node2" presStyleIdx="0" presStyleCnt="2"/>
      <dgm:spPr/>
    </dgm:pt>
    <dgm:pt modelId="{0CF6F7F5-9793-49ED-B924-8E07577BF41E}" type="pres">
      <dgm:prSet presAssocID="{7505048C-433E-43BD-B37A-5AD6F0424F84}" presName="text2" presStyleLbl="fgAcc2" presStyleIdx="0" presStyleCnt="2">
        <dgm:presLayoutVars>
          <dgm:chPref val="3"/>
        </dgm:presLayoutVars>
      </dgm:prSet>
      <dgm:spPr/>
    </dgm:pt>
    <dgm:pt modelId="{3192CE45-E20F-499F-8094-08EAE9C53D2C}" type="pres">
      <dgm:prSet presAssocID="{7505048C-433E-43BD-B37A-5AD6F0424F84}" presName="hierChild3" presStyleCnt="0"/>
      <dgm:spPr/>
    </dgm:pt>
    <dgm:pt modelId="{EB1DAD84-706F-41E9-B7A2-9DC6295A5ADD}" type="pres">
      <dgm:prSet presAssocID="{FCF0F7D7-FBAD-4730-9E70-65415157F56B}" presName="Name17" presStyleLbl="parChTrans1D3" presStyleIdx="0" presStyleCnt="4"/>
      <dgm:spPr/>
    </dgm:pt>
    <dgm:pt modelId="{1E97E23F-EE23-4A5D-A702-8B33849701E2}" type="pres">
      <dgm:prSet presAssocID="{309240C1-33E6-4CB6-A633-D6D03FFF8774}" presName="hierRoot3" presStyleCnt="0"/>
      <dgm:spPr/>
    </dgm:pt>
    <dgm:pt modelId="{86E2922B-2F1B-4819-A97A-D42AF31205B1}" type="pres">
      <dgm:prSet presAssocID="{309240C1-33E6-4CB6-A633-D6D03FFF8774}" presName="composite3" presStyleCnt="0"/>
      <dgm:spPr/>
    </dgm:pt>
    <dgm:pt modelId="{9FFB0B53-B519-4ABF-BCB8-5226963E99E8}" type="pres">
      <dgm:prSet presAssocID="{309240C1-33E6-4CB6-A633-D6D03FFF8774}" presName="background3" presStyleLbl="node3" presStyleIdx="0" presStyleCnt="4"/>
      <dgm:spPr/>
    </dgm:pt>
    <dgm:pt modelId="{5ABACF4C-C0D0-43BA-AB93-4DA8BB8A9BC9}" type="pres">
      <dgm:prSet presAssocID="{309240C1-33E6-4CB6-A633-D6D03FFF8774}" presName="text3" presStyleLbl="fgAcc3" presStyleIdx="0" presStyleCnt="4">
        <dgm:presLayoutVars>
          <dgm:chPref val="3"/>
        </dgm:presLayoutVars>
      </dgm:prSet>
      <dgm:spPr/>
    </dgm:pt>
    <dgm:pt modelId="{2B3AB52F-4987-41BF-BD8D-5F631746F89D}" type="pres">
      <dgm:prSet presAssocID="{309240C1-33E6-4CB6-A633-D6D03FFF8774}" presName="hierChild4" presStyleCnt="0"/>
      <dgm:spPr/>
    </dgm:pt>
    <dgm:pt modelId="{CCA81E1E-8E91-4367-92F0-8ADE066C4DF4}" type="pres">
      <dgm:prSet presAssocID="{D7AF954B-7386-4363-81FD-4D318AF6B00B}" presName="Name17" presStyleLbl="parChTrans1D3" presStyleIdx="1" presStyleCnt="4"/>
      <dgm:spPr/>
    </dgm:pt>
    <dgm:pt modelId="{98D8532E-7D1B-40AC-9FEA-3961B9ECA2CD}" type="pres">
      <dgm:prSet presAssocID="{7BA3543A-50CB-42C7-991A-6E3C50198847}" presName="hierRoot3" presStyleCnt="0"/>
      <dgm:spPr/>
    </dgm:pt>
    <dgm:pt modelId="{D0538185-2987-45C8-AC4F-38F884181507}" type="pres">
      <dgm:prSet presAssocID="{7BA3543A-50CB-42C7-991A-6E3C50198847}" presName="composite3" presStyleCnt="0"/>
      <dgm:spPr/>
    </dgm:pt>
    <dgm:pt modelId="{16F6C822-4F80-4A3C-9C83-C91F61BA2C7C}" type="pres">
      <dgm:prSet presAssocID="{7BA3543A-50CB-42C7-991A-6E3C50198847}" presName="background3" presStyleLbl="node3" presStyleIdx="1" presStyleCnt="4"/>
      <dgm:spPr/>
    </dgm:pt>
    <dgm:pt modelId="{87DDE119-C45A-41D2-80D4-BE5F71416E5A}" type="pres">
      <dgm:prSet presAssocID="{7BA3543A-50CB-42C7-991A-6E3C50198847}" presName="text3" presStyleLbl="fgAcc3" presStyleIdx="1" presStyleCnt="4">
        <dgm:presLayoutVars>
          <dgm:chPref val="3"/>
        </dgm:presLayoutVars>
      </dgm:prSet>
      <dgm:spPr/>
    </dgm:pt>
    <dgm:pt modelId="{A7C8D1F8-A937-4BD9-93EE-3FFB1C94E6F6}" type="pres">
      <dgm:prSet presAssocID="{7BA3543A-50CB-42C7-991A-6E3C50198847}" presName="hierChild4" presStyleCnt="0"/>
      <dgm:spPr/>
    </dgm:pt>
    <dgm:pt modelId="{340B2084-1A8D-457C-AD98-D322A20D7AD0}" type="pres">
      <dgm:prSet presAssocID="{348A131B-FAF6-422D-9D49-8BDBE5295CE3}" presName="Name10" presStyleLbl="parChTrans1D2" presStyleIdx="1" presStyleCnt="2"/>
      <dgm:spPr/>
    </dgm:pt>
    <dgm:pt modelId="{659284FC-41D6-4B27-AAEC-7BD5A7482ED9}" type="pres">
      <dgm:prSet presAssocID="{A8B51234-AEB3-430E-A9DD-9AA310DC99DB}" presName="hierRoot2" presStyleCnt="0"/>
      <dgm:spPr/>
    </dgm:pt>
    <dgm:pt modelId="{661377FD-5872-44D2-AEFF-3C43D6810B08}" type="pres">
      <dgm:prSet presAssocID="{A8B51234-AEB3-430E-A9DD-9AA310DC99DB}" presName="composite2" presStyleCnt="0"/>
      <dgm:spPr/>
    </dgm:pt>
    <dgm:pt modelId="{FA1869B6-7455-407D-8772-4CC5E68BD9C8}" type="pres">
      <dgm:prSet presAssocID="{A8B51234-AEB3-430E-A9DD-9AA310DC99DB}" presName="background2" presStyleLbl="node2" presStyleIdx="1" presStyleCnt="2"/>
      <dgm:spPr/>
    </dgm:pt>
    <dgm:pt modelId="{6915AD61-53D5-4C1C-A965-6BF749ACF6E3}" type="pres">
      <dgm:prSet presAssocID="{A8B51234-AEB3-430E-A9DD-9AA310DC99DB}" presName="text2" presStyleLbl="fgAcc2" presStyleIdx="1" presStyleCnt="2">
        <dgm:presLayoutVars>
          <dgm:chPref val="3"/>
        </dgm:presLayoutVars>
      </dgm:prSet>
      <dgm:spPr/>
    </dgm:pt>
    <dgm:pt modelId="{0BF20F64-7BC4-4085-B35A-757AFA7C6282}" type="pres">
      <dgm:prSet presAssocID="{A8B51234-AEB3-430E-A9DD-9AA310DC99DB}" presName="hierChild3" presStyleCnt="0"/>
      <dgm:spPr/>
    </dgm:pt>
    <dgm:pt modelId="{89F73A17-91D0-45CD-AAAC-10105A4B2ACC}" type="pres">
      <dgm:prSet presAssocID="{B6DCF49F-E8BA-48C5-B7F1-B1FED7E06837}" presName="Name17" presStyleLbl="parChTrans1D3" presStyleIdx="2" presStyleCnt="4"/>
      <dgm:spPr/>
    </dgm:pt>
    <dgm:pt modelId="{4FF5162E-E93C-4B69-B580-A8F7A087FAAC}" type="pres">
      <dgm:prSet presAssocID="{8255D2B6-E6B7-4BC5-A326-C601B0A47D19}" presName="hierRoot3" presStyleCnt="0"/>
      <dgm:spPr/>
    </dgm:pt>
    <dgm:pt modelId="{627AE968-B863-4682-9940-D6ADED5E3B28}" type="pres">
      <dgm:prSet presAssocID="{8255D2B6-E6B7-4BC5-A326-C601B0A47D19}" presName="composite3" presStyleCnt="0"/>
      <dgm:spPr/>
    </dgm:pt>
    <dgm:pt modelId="{9BEBAE58-B14E-4DF4-BD99-552B384FFA4D}" type="pres">
      <dgm:prSet presAssocID="{8255D2B6-E6B7-4BC5-A326-C601B0A47D19}" presName="background3" presStyleLbl="node3" presStyleIdx="2" presStyleCnt="4"/>
      <dgm:spPr/>
    </dgm:pt>
    <dgm:pt modelId="{4EA6F472-8C48-4AA6-9A10-5D97509E66EE}" type="pres">
      <dgm:prSet presAssocID="{8255D2B6-E6B7-4BC5-A326-C601B0A47D19}" presName="text3" presStyleLbl="fgAcc3" presStyleIdx="2" presStyleCnt="4">
        <dgm:presLayoutVars>
          <dgm:chPref val="3"/>
        </dgm:presLayoutVars>
      </dgm:prSet>
      <dgm:spPr/>
    </dgm:pt>
    <dgm:pt modelId="{4CE1C37C-CA60-4643-AE47-EA600EEF7067}" type="pres">
      <dgm:prSet presAssocID="{8255D2B6-E6B7-4BC5-A326-C601B0A47D19}" presName="hierChild4" presStyleCnt="0"/>
      <dgm:spPr/>
    </dgm:pt>
    <dgm:pt modelId="{5CDF2CD5-1330-48F8-909B-731B9F0B22F5}" type="pres">
      <dgm:prSet presAssocID="{A333DB65-7E30-48EC-9AFA-E2DA13223CF4}" presName="Name17" presStyleLbl="parChTrans1D3" presStyleIdx="3" presStyleCnt="4"/>
      <dgm:spPr/>
    </dgm:pt>
    <dgm:pt modelId="{140930BC-8CE1-49F4-B88C-4A98C3D6E33E}" type="pres">
      <dgm:prSet presAssocID="{5999F3E9-C826-4E45-B25A-4CD33AD3CDA2}" presName="hierRoot3" presStyleCnt="0"/>
      <dgm:spPr/>
    </dgm:pt>
    <dgm:pt modelId="{A6C6EA99-D6F1-4CBB-A43E-5F1202CFA20F}" type="pres">
      <dgm:prSet presAssocID="{5999F3E9-C826-4E45-B25A-4CD33AD3CDA2}" presName="composite3" presStyleCnt="0"/>
      <dgm:spPr/>
    </dgm:pt>
    <dgm:pt modelId="{0BFB9D47-E08D-4E87-9590-4624ABE88D39}" type="pres">
      <dgm:prSet presAssocID="{5999F3E9-C826-4E45-B25A-4CD33AD3CDA2}" presName="background3" presStyleLbl="node3" presStyleIdx="3" presStyleCnt="4"/>
      <dgm:spPr/>
    </dgm:pt>
    <dgm:pt modelId="{97B96B7A-5EE0-42B6-8765-C5105580E6B7}" type="pres">
      <dgm:prSet presAssocID="{5999F3E9-C826-4E45-B25A-4CD33AD3CDA2}" presName="text3" presStyleLbl="fgAcc3" presStyleIdx="3" presStyleCnt="4">
        <dgm:presLayoutVars>
          <dgm:chPref val="3"/>
        </dgm:presLayoutVars>
      </dgm:prSet>
      <dgm:spPr/>
    </dgm:pt>
    <dgm:pt modelId="{5E365BC7-342B-4560-B70B-5B4E0664AA41}" type="pres">
      <dgm:prSet presAssocID="{5999F3E9-C826-4E45-B25A-4CD33AD3CDA2}" presName="hierChild4" presStyleCnt="0"/>
      <dgm:spPr/>
    </dgm:pt>
  </dgm:ptLst>
  <dgm:cxnLst>
    <dgm:cxn modelId="{F22C4501-40B2-4BEA-B07D-8C5132BDB925}" type="presOf" srcId="{348A131B-FAF6-422D-9D49-8BDBE5295CE3}" destId="{340B2084-1A8D-457C-AD98-D322A20D7AD0}" srcOrd="0" destOrd="0" presId="urn:microsoft.com/office/officeart/2005/8/layout/hierarchy1"/>
    <dgm:cxn modelId="{A7CE3306-37AB-4868-995C-377594B9CF4F}" srcId="{A8B51234-AEB3-430E-A9DD-9AA310DC99DB}" destId="{5999F3E9-C826-4E45-B25A-4CD33AD3CDA2}" srcOrd="1" destOrd="0" parTransId="{A333DB65-7E30-48EC-9AFA-E2DA13223CF4}" sibTransId="{2DC951CE-A20D-4134-A149-F1E8F429C40F}"/>
    <dgm:cxn modelId="{18B38512-B938-48EF-9EC6-A19D376E3FAF}" type="presOf" srcId="{309240C1-33E6-4CB6-A633-D6D03FFF8774}" destId="{5ABACF4C-C0D0-43BA-AB93-4DA8BB8A9BC9}" srcOrd="0" destOrd="0" presId="urn:microsoft.com/office/officeart/2005/8/layout/hierarchy1"/>
    <dgm:cxn modelId="{CF92641D-F50E-463F-8577-BDC9FFB3A907}" srcId="{3849753F-BD51-454D-A13B-5D665BC8849A}" destId="{A68023E5-CAFB-4DD6-9176-1D1DA1C36F8B}" srcOrd="0" destOrd="0" parTransId="{DD536FC9-550A-4701-A014-011B52E4AC70}" sibTransId="{1622B976-1581-435B-A072-4A6D71EBD603}"/>
    <dgm:cxn modelId="{AFD49D27-8F06-4254-B6CF-0E744FA6647E}" srcId="{7505048C-433E-43BD-B37A-5AD6F0424F84}" destId="{309240C1-33E6-4CB6-A633-D6D03FFF8774}" srcOrd="0" destOrd="0" parTransId="{FCF0F7D7-FBAD-4730-9E70-65415157F56B}" sibTransId="{1A75AE55-3332-450F-8973-47B9F6F3DBE4}"/>
    <dgm:cxn modelId="{E7EAC730-7673-4324-8A56-8B8402E9F182}" type="presOf" srcId="{7505048C-433E-43BD-B37A-5AD6F0424F84}" destId="{0CF6F7F5-9793-49ED-B924-8E07577BF41E}" srcOrd="0" destOrd="0" presId="urn:microsoft.com/office/officeart/2005/8/layout/hierarchy1"/>
    <dgm:cxn modelId="{82540F65-F57C-4EB6-89AC-A3C7C6CAFFA8}" type="presOf" srcId="{A333DB65-7E30-48EC-9AFA-E2DA13223CF4}" destId="{5CDF2CD5-1330-48F8-909B-731B9F0B22F5}" srcOrd="0" destOrd="0" presId="urn:microsoft.com/office/officeart/2005/8/layout/hierarchy1"/>
    <dgm:cxn modelId="{67386A71-A1B3-4A91-9C15-3CB76973DDE4}" srcId="{A68023E5-CAFB-4DD6-9176-1D1DA1C36F8B}" destId="{7505048C-433E-43BD-B37A-5AD6F0424F84}" srcOrd="0" destOrd="0" parTransId="{922B89AA-49B9-4B87-9076-4FCEC0FD8542}" sibTransId="{FE4A2BF5-9617-4239-BFD7-AFCEEF7F2473}"/>
    <dgm:cxn modelId="{9385DB74-8F4F-4218-8388-A405239C56BC}" srcId="{A68023E5-CAFB-4DD6-9176-1D1DA1C36F8B}" destId="{A8B51234-AEB3-430E-A9DD-9AA310DC99DB}" srcOrd="1" destOrd="0" parTransId="{348A131B-FAF6-422D-9D49-8BDBE5295CE3}" sibTransId="{D098D9B1-F60F-4335-AB45-27FA50C4925B}"/>
    <dgm:cxn modelId="{EF7CD456-8FFF-4070-AF01-A1558A3F03AE}" type="presOf" srcId="{B6DCF49F-E8BA-48C5-B7F1-B1FED7E06837}" destId="{89F73A17-91D0-45CD-AAAC-10105A4B2ACC}" srcOrd="0" destOrd="0" presId="urn:microsoft.com/office/officeart/2005/8/layout/hierarchy1"/>
    <dgm:cxn modelId="{1343BD78-4691-4EF9-9928-3A694B970E26}" type="presOf" srcId="{3849753F-BD51-454D-A13B-5D665BC8849A}" destId="{81911681-DCF2-40BE-B004-E6DB53B45B2B}" srcOrd="0" destOrd="0" presId="urn:microsoft.com/office/officeart/2005/8/layout/hierarchy1"/>
    <dgm:cxn modelId="{99EEF25A-AFA7-48F8-8F32-09B4A291C944}" srcId="{A8B51234-AEB3-430E-A9DD-9AA310DC99DB}" destId="{8255D2B6-E6B7-4BC5-A326-C601B0A47D19}" srcOrd="0" destOrd="0" parTransId="{B6DCF49F-E8BA-48C5-B7F1-B1FED7E06837}" sibTransId="{A2784E39-F003-4EBE-A850-E9EA74AC747B}"/>
    <dgm:cxn modelId="{ED58DA85-4F76-48C9-9768-AF56F9306E13}" type="presOf" srcId="{5999F3E9-C826-4E45-B25A-4CD33AD3CDA2}" destId="{97B96B7A-5EE0-42B6-8765-C5105580E6B7}" srcOrd="0" destOrd="0" presId="urn:microsoft.com/office/officeart/2005/8/layout/hierarchy1"/>
    <dgm:cxn modelId="{673FF085-DCDF-48AB-9DF8-037FE88DC917}" type="presOf" srcId="{7BA3543A-50CB-42C7-991A-6E3C50198847}" destId="{87DDE119-C45A-41D2-80D4-BE5F71416E5A}" srcOrd="0" destOrd="0" presId="urn:microsoft.com/office/officeart/2005/8/layout/hierarchy1"/>
    <dgm:cxn modelId="{D6C3EC93-F338-4951-9BB6-BC436466C082}" type="presOf" srcId="{A68023E5-CAFB-4DD6-9176-1D1DA1C36F8B}" destId="{4C129B0C-269D-450E-B861-BD33B8437E44}" srcOrd="0" destOrd="0" presId="urn:microsoft.com/office/officeart/2005/8/layout/hierarchy1"/>
    <dgm:cxn modelId="{D1672BB2-DBC2-414C-BDC0-CAADF5410102}" srcId="{7505048C-433E-43BD-B37A-5AD6F0424F84}" destId="{7BA3543A-50CB-42C7-991A-6E3C50198847}" srcOrd="1" destOrd="0" parTransId="{D7AF954B-7386-4363-81FD-4D318AF6B00B}" sibTransId="{F53EE5E9-3B93-4294-977A-C37BE1F902B1}"/>
    <dgm:cxn modelId="{47457ABA-7FC4-445C-9216-05DA33B8DD87}" type="presOf" srcId="{D7AF954B-7386-4363-81FD-4D318AF6B00B}" destId="{CCA81E1E-8E91-4367-92F0-8ADE066C4DF4}" srcOrd="0" destOrd="0" presId="urn:microsoft.com/office/officeart/2005/8/layout/hierarchy1"/>
    <dgm:cxn modelId="{B43222D1-FBA6-40F8-B62F-CD5C67A2246B}" type="presOf" srcId="{8255D2B6-E6B7-4BC5-A326-C601B0A47D19}" destId="{4EA6F472-8C48-4AA6-9A10-5D97509E66EE}" srcOrd="0" destOrd="0" presId="urn:microsoft.com/office/officeart/2005/8/layout/hierarchy1"/>
    <dgm:cxn modelId="{31360BE6-AE30-4495-8D80-C18CB30BFB60}" type="presOf" srcId="{A8B51234-AEB3-430E-A9DD-9AA310DC99DB}" destId="{6915AD61-53D5-4C1C-A965-6BF749ACF6E3}" srcOrd="0" destOrd="0" presId="urn:microsoft.com/office/officeart/2005/8/layout/hierarchy1"/>
    <dgm:cxn modelId="{014F67E9-36CE-461A-948C-B8725F1B8F51}" type="presOf" srcId="{FCF0F7D7-FBAD-4730-9E70-65415157F56B}" destId="{EB1DAD84-706F-41E9-B7A2-9DC6295A5ADD}" srcOrd="0" destOrd="0" presId="urn:microsoft.com/office/officeart/2005/8/layout/hierarchy1"/>
    <dgm:cxn modelId="{84EF85EF-D856-41DD-BC16-545CA39DFE8C}" type="presOf" srcId="{922B89AA-49B9-4B87-9076-4FCEC0FD8542}" destId="{7421D7BD-F792-4461-936B-ACE0213DE752}" srcOrd="0" destOrd="0" presId="urn:microsoft.com/office/officeart/2005/8/layout/hierarchy1"/>
    <dgm:cxn modelId="{C7BC97B0-C24F-4563-9F6B-4F4952922392}" type="presParOf" srcId="{81911681-DCF2-40BE-B004-E6DB53B45B2B}" destId="{D9B42C6E-E948-4458-B70B-7D7096363652}" srcOrd="0" destOrd="0" presId="urn:microsoft.com/office/officeart/2005/8/layout/hierarchy1"/>
    <dgm:cxn modelId="{29FBA68C-8C50-46DC-B87E-A4B1EBC47BBC}" type="presParOf" srcId="{D9B42C6E-E948-4458-B70B-7D7096363652}" destId="{BBFE1284-C786-4958-A23C-49E34D3519BE}" srcOrd="0" destOrd="0" presId="urn:microsoft.com/office/officeart/2005/8/layout/hierarchy1"/>
    <dgm:cxn modelId="{5767450A-7858-4C65-87DD-AA02DD78EAEA}" type="presParOf" srcId="{BBFE1284-C786-4958-A23C-49E34D3519BE}" destId="{15107C27-D929-4CED-8D5C-2BEE3A6FB3E5}" srcOrd="0" destOrd="0" presId="urn:microsoft.com/office/officeart/2005/8/layout/hierarchy1"/>
    <dgm:cxn modelId="{D6846336-3D33-407D-9EDD-C159654A0313}" type="presParOf" srcId="{BBFE1284-C786-4958-A23C-49E34D3519BE}" destId="{4C129B0C-269D-450E-B861-BD33B8437E44}" srcOrd="1" destOrd="0" presId="urn:microsoft.com/office/officeart/2005/8/layout/hierarchy1"/>
    <dgm:cxn modelId="{15372FF1-99E6-4302-9C6A-48DD8275AE35}" type="presParOf" srcId="{D9B42C6E-E948-4458-B70B-7D7096363652}" destId="{66AE4295-01B6-4577-B35B-A6B458EC8883}" srcOrd="1" destOrd="0" presId="urn:microsoft.com/office/officeart/2005/8/layout/hierarchy1"/>
    <dgm:cxn modelId="{D1FA068F-8196-452A-84DB-5CD58CAA4B94}" type="presParOf" srcId="{66AE4295-01B6-4577-B35B-A6B458EC8883}" destId="{7421D7BD-F792-4461-936B-ACE0213DE752}" srcOrd="0" destOrd="0" presId="urn:microsoft.com/office/officeart/2005/8/layout/hierarchy1"/>
    <dgm:cxn modelId="{01A3B0D5-C010-4127-A80D-8A109E2C9859}" type="presParOf" srcId="{66AE4295-01B6-4577-B35B-A6B458EC8883}" destId="{B87F323A-01C9-42D1-AD78-1C3AA2814AC7}" srcOrd="1" destOrd="0" presId="urn:microsoft.com/office/officeart/2005/8/layout/hierarchy1"/>
    <dgm:cxn modelId="{FCED5FE3-46F5-49C9-9799-E13CC5D484F1}" type="presParOf" srcId="{B87F323A-01C9-42D1-AD78-1C3AA2814AC7}" destId="{2EB191E5-7A1A-46C8-878F-D0969C0C2BD9}" srcOrd="0" destOrd="0" presId="urn:microsoft.com/office/officeart/2005/8/layout/hierarchy1"/>
    <dgm:cxn modelId="{77B4CE0A-5A12-49D4-8B10-55B582E9937E}" type="presParOf" srcId="{2EB191E5-7A1A-46C8-878F-D0969C0C2BD9}" destId="{A6898662-A89C-4A26-B648-69183F8FD1BC}" srcOrd="0" destOrd="0" presId="urn:microsoft.com/office/officeart/2005/8/layout/hierarchy1"/>
    <dgm:cxn modelId="{BC4D730D-0540-4CFB-B186-84A517E6B65A}" type="presParOf" srcId="{2EB191E5-7A1A-46C8-878F-D0969C0C2BD9}" destId="{0CF6F7F5-9793-49ED-B924-8E07577BF41E}" srcOrd="1" destOrd="0" presId="urn:microsoft.com/office/officeart/2005/8/layout/hierarchy1"/>
    <dgm:cxn modelId="{3159C5E1-54D2-4A1C-AF50-8DC5976068D4}" type="presParOf" srcId="{B87F323A-01C9-42D1-AD78-1C3AA2814AC7}" destId="{3192CE45-E20F-499F-8094-08EAE9C53D2C}" srcOrd="1" destOrd="0" presId="urn:microsoft.com/office/officeart/2005/8/layout/hierarchy1"/>
    <dgm:cxn modelId="{0BA1A94F-191E-4C53-9894-0995505F9E7B}" type="presParOf" srcId="{3192CE45-E20F-499F-8094-08EAE9C53D2C}" destId="{EB1DAD84-706F-41E9-B7A2-9DC6295A5ADD}" srcOrd="0" destOrd="0" presId="urn:microsoft.com/office/officeart/2005/8/layout/hierarchy1"/>
    <dgm:cxn modelId="{B5CF50BA-3469-471E-942E-1212AAD5E7F4}" type="presParOf" srcId="{3192CE45-E20F-499F-8094-08EAE9C53D2C}" destId="{1E97E23F-EE23-4A5D-A702-8B33849701E2}" srcOrd="1" destOrd="0" presId="urn:microsoft.com/office/officeart/2005/8/layout/hierarchy1"/>
    <dgm:cxn modelId="{F415CB17-ECDD-44A7-917F-B4930D9EDAFF}" type="presParOf" srcId="{1E97E23F-EE23-4A5D-A702-8B33849701E2}" destId="{86E2922B-2F1B-4819-A97A-D42AF31205B1}" srcOrd="0" destOrd="0" presId="urn:microsoft.com/office/officeart/2005/8/layout/hierarchy1"/>
    <dgm:cxn modelId="{D1774A21-00F5-4F7C-B4DF-490DCE419FD1}" type="presParOf" srcId="{86E2922B-2F1B-4819-A97A-D42AF31205B1}" destId="{9FFB0B53-B519-4ABF-BCB8-5226963E99E8}" srcOrd="0" destOrd="0" presId="urn:microsoft.com/office/officeart/2005/8/layout/hierarchy1"/>
    <dgm:cxn modelId="{AEF5CC8B-75B3-4473-A8B8-B540266C0372}" type="presParOf" srcId="{86E2922B-2F1B-4819-A97A-D42AF31205B1}" destId="{5ABACF4C-C0D0-43BA-AB93-4DA8BB8A9BC9}" srcOrd="1" destOrd="0" presId="urn:microsoft.com/office/officeart/2005/8/layout/hierarchy1"/>
    <dgm:cxn modelId="{8C89633C-9D48-440C-A835-92BAA2607D5A}" type="presParOf" srcId="{1E97E23F-EE23-4A5D-A702-8B33849701E2}" destId="{2B3AB52F-4987-41BF-BD8D-5F631746F89D}" srcOrd="1" destOrd="0" presId="urn:microsoft.com/office/officeart/2005/8/layout/hierarchy1"/>
    <dgm:cxn modelId="{CC37B94E-C5E4-4D83-9A59-784B0DE65F9D}" type="presParOf" srcId="{3192CE45-E20F-499F-8094-08EAE9C53D2C}" destId="{CCA81E1E-8E91-4367-92F0-8ADE066C4DF4}" srcOrd="2" destOrd="0" presId="urn:microsoft.com/office/officeart/2005/8/layout/hierarchy1"/>
    <dgm:cxn modelId="{F9C346F7-AB34-4F02-8D19-D7B50A358BCF}" type="presParOf" srcId="{3192CE45-E20F-499F-8094-08EAE9C53D2C}" destId="{98D8532E-7D1B-40AC-9FEA-3961B9ECA2CD}" srcOrd="3" destOrd="0" presId="urn:microsoft.com/office/officeart/2005/8/layout/hierarchy1"/>
    <dgm:cxn modelId="{280D6EF1-D8D9-4CF1-BB8F-09600F7E7807}" type="presParOf" srcId="{98D8532E-7D1B-40AC-9FEA-3961B9ECA2CD}" destId="{D0538185-2987-45C8-AC4F-38F884181507}" srcOrd="0" destOrd="0" presId="urn:microsoft.com/office/officeart/2005/8/layout/hierarchy1"/>
    <dgm:cxn modelId="{44767691-BF40-4044-AC31-865EC5D1F00C}" type="presParOf" srcId="{D0538185-2987-45C8-AC4F-38F884181507}" destId="{16F6C822-4F80-4A3C-9C83-C91F61BA2C7C}" srcOrd="0" destOrd="0" presId="urn:microsoft.com/office/officeart/2005/8/layout/hierarchy1"/>
    <dgm:cxn modelId="{F294C1F5-A5CD-4DDD-B302-4DF6DB653D51}" type="presParOf" srcId="{D0538185-2987-45C8-AC4F-38F884181507}" destId="{87DDE119-C45A-41D2-80D4-BE5F71416E5A}" srcOrd="1" destOrd="0" presId="urn:microsoft.com/office/officeart/2005/8/layout/hierarchy1"/>
    <dgm:cxn modelId="{11FF03AF-EA88-4692-94C0-6123C9665917}" type="presParOf" srcId="{98D8532E-7D1B-40AC-9FEA-3961B9ECA2CD}" destId="{A7C8D1F8-A937-4BD9-93EE-3FFB1C94E6F6}" srcOrd="1" destOrd="0" presId="urn:microsoft.com/office/officeart/2005/8/layout/hierarchy1"/>
    <dgm:cxn modelId="{2F673366-8CC8-4264-B49E-D7FAF4CF56D9}" type="presParOf" srcId="{66AE4295-01B6-4577-B35B-A6B458EC8883}" destId="{340B2084-1A8D-457C-AD98-D322A20D7AD0}" srcOrd="2" destOrd="0" presId="urn:microsoft.com/office/officeart/2005/8/layout/hierarchy1"/>
    <dgm:cxn modelId="{EA7F2AD8-09BE-4723-AE39-0F0C226A774D}" type="presParOf" srcId="{66AE4295-01B6-4577-B35B-A6B458EC8883}" destId="{659284FC-41D6-4B27-AAEC-7BD5A7482ED9}" srcOrd="3" destOrd="0" presId="urn:microsoft.com/office/officeart/2005/8/layout/hierarchy1"/>
    <dgm:cxn modelId="{B45D7750-D896-414B-A802-D32CD68C13C9}" type="presParOf" srcId="{659284FC-41D6-4B27-AAEC-7BD5A7482ED9}" destId="{661377FD-5872-44D2-AEFF-3C43D6810B08}" srcOrd="0" destOrd="0" presId="urn:microsoft.com/office/officeart/2005/8/layout/hierarchy1"/>
    <dgm:cxn modelId="{A87C6866-27B9-4AA8-A16F-C958805A9839}" type="presParOf" srcId="{661377FD-5872-44D2-AEFF-3C43D6810B08}" destId="{FA1869B6-7455-407D-8772-4CC5E68BD9C8}" srcOrd="0" destOrd="0" presId="urn:microsoft.com/office/officeart/2005/8/layout/hierarchy1"/>
    <dgm:cxn modelId="{7E5E1D13-A8B1-4E31-80F8-884E4388E47D}" type="presParOf" srcId="{661377FD-5872-44D2-AEFF-3C43D6810B08}" destId="{6915AD61-53D5-4C1C-A965-6BF749ACF6E3}" srcOrd="1" destOrd="0" presId="urn:microsoft.com/office/officeart/2005/8/layout/hierarchy1"/>
    <dgm:cxn modelId="{D3972B26-6A65-4388-B3FE-94C4BCA1CFFF}" type="presParOf" srcId="{659284FC-41D6-4B27-AAEC-7BD5A7482ED9}" destId="{0BF20F64-7BC4-4085-B35A-757AFA7C6282}" srcOrd="1" destOrd="0" presId="urn:microsoft.com/office/officeart/2005/8/layout/hierarchy1"/>
    <dgm:cxn modelId="{796C5A7B-6351-498D-96B3-B1CAD201E1BD}" type="presParOf" srcId="{0BF20F64-7BC4-4085-B35A-757AFA7C6282}" destId="{89F73A17-91D0-45CD-AAAC-10105A4B2ACC}" srcOrd="0" destOrd="0" presId="urn:microsoft.com/office/officeart/2005/8/layout/hierarchy1"/>
    <dgm:cxn modelId="{1638FB9D-8946-44D4-BE7C-0B9FD791182C}" type="presParOf" srcId="{0BF20F64-7BC4-4085-B35A-757AFA7C6282}" destId="{4FF5162E-E93C-4B69-B580-A8F7A087FAAC}" srcOrd="1" destOrd="0" presId="urn:microsoft.com/office/officeart/2005/8/layout/hierarchy1"/>
    <dgm:cxn modelId="{4BAE1576-5213-43E2-9AF6-17654A35CC8D}" type="presParOf" srcId="{4FF5162E-E93C-4B69-B580-A8F7A087FAAC}" destId="{627AE968-B863-4682-9940-D6ADED5E3B28}" srcOrd="0" destOrd="0" presId="urn:microsoft.com/office/officeart/2005/8/layout/hierarchy1"/>
    <dgm:cxn modelId="{9594FF03-EE0B-4755-A457-B20ED104E95D}" type="presParOf" srcId="{627AE968-B863-4682-9940-D6ADED5E3B28}" destId="{9BEBAE58-B14E-4DF4-BD99-552B384FFA4D}" srcOrd="0" destOrd="0" presId="urn:microsoft.com/office/officeart/2005/8/layout/hierarchy1"/>
    <dgm:cxn modelId="{F1F001C5-BE36-4D7F-BFC9-8886837A6A54}" type="presParOf" srcId="{627AE968-B863-4682-9940-D6ADED5E3B28}" destId="{4EA6F472-8C48-4AA6-9A10-5D97509E66EE}" srcOrd="1" destOrd="0" presId="urn:microsoft.com/office/officeart/2005/8/layout/hierarchy1"/>
    <dgm:cxn modelId="{907D4E88-F131-4E4A-9034-66E70AAD521F}" type="presParOf" srcId="{4FF5162E-E93C-4B69-B580-A8F7A087FAAC}" destId="{4CE1C37C-CA60-4643-AE47-EA600EEF7067}" srcOrd="1" destOrd="0" presId="urn:microsoft.com/office/officeart/2005/8/layout/hierarchy1"/>
    <dgm:cxn modelId="{EACDBFBD-AC40-49CA-9063-56826931DED5}" type="presParOf" srcId="{0BF20F64-7BC4-4085-B35A-757AFA7C6282}" destId="{5CDF2CD5-1330-48F8-909B-731B9F0B22F5}" srcOrd="2" destOrd="0" presId="urn:microsoft.com/office/officeart/2005/8/layout/hierarchy1"/>
    <dgm:cxn modelId="{FC476B8B-BE57-4787-8492-90BAFD80BEF3}" type="presParOf" srcId="{0BF20F64-7BC4-4085-B35A-757AFA7C6282}" destId="{140930BC-8CE1-49F4-B88C-4A98C3D6E33E}" srcOrd="3" destOrd="0" presId="urn:microsoft.com/office/officeart/2005/8/layout/hierarchy1"/>
    <dgm:cxn modelId="{06B82C1A-3A06-4BB2-BEE1-52FC208E3B53}" type="presParOf" srcId="{140930BC-8CE1-49F4-B88C-4A98C3D6E33E}" destId="{A6C6EA99-D6F1-4CBB-A43E-5F1202CFA20F}" srcOrd="0" destOrd="0" presId="urn:microsoft.com/office/officeart/2005/8/layout/hierarchy1"/>
    <dgm:cxn modelId="{0A540941-DA9E-4569-A34F-1C57ED91C5A1}" type="presParOf" srcId="{A6C6EA99-D6F1-4CBB-A43E-5F1202CFA20F}" destId="{0BFB9D47-E08D-4E87-9590-4624ABE88D39}" srcOrd="0" destOrd="0" presId="urn:microsoft.com/office/officeart/2005/8/layout/hierarchy1"/>
    <dgm:cxn modelId="{A8B3929D-A88F-4A61-9316-9E37F46D05C8}" type="presParOf" srcId="{A6C6EA99-D6F1-4CBB-A43E-5F1202CFA20F}" destId="{97B96B7A-5EE0-42B6-8765-C5105580E6B7}" srcOrd="1" destOrd="0" presId="urn:microsoft.com/office/officeart/2005/8/layout/hierarchy1"/>
    <dgm:cxn modelId="{358759CD-0E57-4DE7-905D-108F349F4766}" type="presParOf" srcId="{140930BC-8CE1-49F4-B88C-4A98C3D6E33E}" destId="{5E365BC7-342B-4560-B70B-5B4E0664AA4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F2CD5-1330-48F8-909B-731B9F0B22F5}">
      <dsp:nvSpPr>
        <dsp:cNvPr id="0" name=""/>
        <dsp:cNvSpPr/>
      </dsp:nvSpPr>
      <dsp:spPr>
        <a:xfrm>
          <a:off x="2501296" y="1300490"/>
          <a:ext cx="429741" cy="204517"/>
        </a:xfrm>
        <a:custGeom>
          <a:avLst/>
          <a:gdLst/>
          <a:ahLst/>
          <a:cxnLst/>
          <a:rect l="0" t="0" r="0" b="0"/>
          <a:pathLst>
            <a:path>
              <a:moveTo>
                <a:pt x="0" y="0"/>
              </a:moveTo>
              <a:lnTo>
                <a:pt x="0" y="139372"/>
              </a:lnTo>
              <a:lnTo>
                <a:pt x="429741" y="139372"/>
              </a:lnTo>
              <a:lnTo>
                <a:pt x="429741" y="204517"/>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89F73A17-91D0-45CD-AAAC-10105A4B2ACC}">
      <dsp:nvSpPr>
        <dsp:cNvPr id="0" name=""/>
        <dsp:cNvSpPr/>
      </dsp:nvSpPr>
      <dsp:spPr>
        <a:xfrm>
          <a:off x="2071555" y="1300490"/>
          <a:ext cx="429741" cy="204517"/>
        </a:xfrm>
        <a:custGeom>
          <a:avLst/>
          <a:gdLst/>
          <a:ahLst/>
          <a:cxnLst/>
          <a:rect l="0" t="0" r="0" b="0"/>
          <a:pathLst>
            <a:path>
              <a:moveTo>
                <a:pt x="429741" y="0"/>
              </a:moveTo>
              <a:lnTo>
                <a:pt x="429741" y="139372"/>
              </a:lnTo>
              <a:lnTo>
                <a:pt x="0" y="139372"/>
              </a:lnTo>
              <a:lnTo>
                <a:pt x="0" y="204517"/>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340B2084-1A8D-457C-AD98-D322A20D7AD0}">
      <dsp:nvSpPr>
        <dsp:cNvPr id="0" name=""/>
        <dsp:cNvSpPr/>
      </dsp:nvSpPr>
      <dsp:spPr>
        <a:xfrm>
          <a:off x="1641814" y="649432"/>
          <a:ext cx="859482" cy="204517"/>
        </a:xfrm>
        <a:custGeom>
          <a:avLst/>
          <a:gdLst/>
          <a:ahLst/>
          <a:cxnLst/>
          <a:rect l="0" t="0" r="0" b="0"/>
          <a:pathLst>
            <a:path>
              <a:moveTo>
                <a:pt x="0" y="0"/>
              </a:moveTo>
              <a:lnTo>
                <a:pt x="0" y="139372"/>
              </a:lnTo>
              <a:lnTo>
                <a:pt x="859482" y="139372"/>
              </a:lnTo>
              <a:lnTo>
                <a:pt x="859482" y="204517"/>
              </a:lnTo>
            </a:path>
          </a:pathLst>
        </a:custGeom>
        <a:noFill/>
        <a:ln w="12700" cap="flat" cmpd="sng" algn="ctr">
          <a:solidFill>
            <a:schemeClr val="accent4">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CCA81E1E-8E91-4367-92F0-8ADE066C4DF4}">
      <dsp:nvSpPr>
        <dsp:cNvPr id="0" name=""/>
        <dsp:cNvSpPr/>
      </dsp:nvSpPr>
      <dsp:spPr>
        <a:xfrm>
          <a:off x="782332" y="1300490"/>
          <a:ext cx="429741" cy="204517"/>
        </a:xfrm>
        <a:custGeom>
          <a:avLst/>
          <a:gdLst/>
          <a:ahLst/>
          <a:cxnLst/>
          <a:rect l="0" t="0" r="0" b="0"/>
          <a:pathLst>
            <a:path>
              <a:moveTo>
                <a:pt x="0" y="0"/>
              </a:moveTo>
              <a:lnTo>
                <a:pt x="0" y="139372"/>
              </a:lnTo>
              <a:lnTo>
                <a:pt x="429741" y="139372"/>
              </a:lnTo>
              <a:lnTo>
                <a:pt x="429741" y="204517"/>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EB1DAD84-706F-41E9-B7A2-9DC6295A5ADD}">
      <dsp:nvSpPr>
        <dsp:cNvPr id="0" name=""/>
        <dsp:cNvSpPr/>
      </dsp:nvSpPr>
      <dsp:spPr>
        <a:xfrm>
          <a:off x="352591" y="1300490"/>
          <a:ext cx="429741" cy="204517"/>
        </a:xfrm>
        <a:custGeom>
          <a:avLst/>
          <a:gdLst/>
          <a:ahLst/>
          <a:cxnLst/>
          <a:rect l="0" t="0" r="0" b="0"/>
          <a:pathLst>
            <a:path>
              <a:moveTo>
                <a:pt x="429741" y="0"/>
              </a:moveTo>
              <a:lnTo>
                <a:pt x="429741" y="139372"/>
              </a:lnTo>
              <a:lnTo>
                <a:pt x="0" y="139372"/>
              </a:lnTo>
              <a:lnTo>
                <a:pt x="0" y="204517"/>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7421D7BD-F792-4461-936B-ACE0213DE752}">
      <dsp:nvSpPr>
        <dsp:cNvPr id="0" name=""/>
        <dsp:cNvSpPr/>
      </dsp:nvSpPr>
      <dsp:spPr>
        <a:xfrm>
          <a:off x="782332" y="649432"/>
          <a:ext cx="859482" cy="204517"/>
        </a:xfrm>
        <a:custGeom>
          <a:avLst/>
          <a:gdLst/>
          <a:ahLst/>
          <a:cxnLst/>
          <a:rect l="0" t="0" r="0" b="0"/>
          <a:pathLst>
            <a:path>
              <a:moveTo>
                <a:pt x="859482" y="0"/>
              </a:moveTo>
              <a:lnTo>
                <a:pt x="859482" y="139372"/>
              </a:lnTo>
              <a:lnTo>
                <a:pt x="0" y="139372"/>
              </a:lnTo>
              <a:lnTo>
                <a:pt x="0" y="204517"/>
              </a:lnTo>
            </a:path>
          </a:pathLst>
        </a:custGeom>
        <a:noFill/>
        <a:ln w="12700" cap="flat" cmpd="sng" algn="ctr">
          <a:solidFill>
            <a:schemeClr val="accent4">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15107C27-D929-4CED-8D5C-2BEE3A6FB3E5}">
      <dsp:nvSpPr>
        <dsp:cNvPr id="0" name=""/>
        <dsp:cNvSpPr/>
      </dsp:nvSpPr>
      <dsp:spPr>
        <a:xfrm>
          <a:off x="1290208" y="202892"/>
          <a:ext cx="703212" cy="446540"/>
        </a:xfrm>
        <a:prstGeom prst="roundRect">
          <a:avLst>
            <a:gd name="adj" fmla="val 10000"/>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C129B0C-269D-450E-B861-BD33B8437E44}">
      <dsp:nvSpPr>
        <dsp:cNvPr id="0" name=""/>
        <dsp:cNvSpPr/>
      </dsp:nvSpPr>
      <dsp:spPr>
        <a:xfrm>
          <a:off x="1368343" y="277120"/>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latinLnBrk="1">
            <a:lnSpc>
              <a:spcPct val="90000"/>
            </a:lnSpc>
            <a:spcBef>
              <a:spcPct val="0"/>
            </a:spcBef>
            <a:spcAft>
              <a:spcPct val="35000"/>
            </a:spcAft>
            <a:buNone/>
          </a:pPr>
          <a:r>
            <a:rPr lang="ko-KR" altLang="en-US" sz="1800" kern="1200" dirty="0"/>
            <a:t>자료</a:t>
          </a:r>
        </a:p>
      </dsp:txBody>
      <dsp:txXfrm>
        <a:off x="1381422" y="290199"/>
        <a:ext cx="677054" cy="420382"/>
      </dsp:txXfrm>
    </dsp:sp>
    <dsp:sp modelId="{A6898662-A89C-4A26-B648-69183F8FD1BC}">
      <dsp:nvSpPr>
        <dsp:cNvPr id="0" name=""/>
        <dsp:cNvSpPr/>
      </dsp:nvSpPr>
      <dsp:spPr>
        <a:xfrm>
          <a:off x="430726" y="853949"/>
          <a:ext cx="703212" cy="446540"/>
        </a:xfrm>
        <a:prstGeom prst="roundRect">
          <a:avLst>
            <a:gd name="adj" fmla="val 10000"/>
          </a:avLst>
        </a:prstGeom>
        <a:solidFill>
          <a:schemeClr val="accent4">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0CF6F7F5-9793-49ED-B924-8E07577BF41E}">
      <dsp:nvSpPr>
        <dsp:cNvPr id="0" name=""/>
        <dsp:cNvSpPr/>
      </dsp:nvSpPr>
      <dsp:spPr>
        <a:xfrm>
          <a:off x="508860" y="928177"/>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err="1"/>
            <a:t>수치형자료</a:t>
          </a:r>
          <a:endParaRPr lang="ko-KR" altLang="en-US" sz="1200" kern="1200" dirty="0"/>
        </a:p>
      </dsp:txBody>
      <dsp:txXfrm>
        <a:off x="521939" y="941256"/>
        <a:ext cx="677054" cy="420382"/>
      </dsp:txXfrm>
    </dsp:sp>
    <dsp:sp modelId="{9FFB0B53-B519-4ABF-BCB8-5226963E99E8}">
      <dsp:nvSpPr>
        <dsp:cNvPr id="0" name=""/>
        <dsp:cNvSpPr/>
      </dsp:nvSpPr>
      <dsp:spPr>
        <a:xfrm>
          <a:off x="984" y="1505007"/>
          <a:ext cx="703212" cy="446540"/>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ABACF4C-C0D0-43BA-AB93-4DA8BB8A9BC9}">
      <dsp:nvSpPr>
        <dsp:cNvPr id="0" name=""/>
        <dsp:cNvSpPr/>
      </dsp:nvSpPr>
      <dsp:spPr>
        <a:xfrm>
          <a:off x="79119" y="1579235"/>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연속형</a:t>
          </a:r>
        </a:p>
      </dsp:txBody>
      <dsp:txXfrm>
        <a:off x="92198" y="1592314"/>
        <a:ext cx="677054" cy="420382"/>
      </dsp:txXfrm>
    </dsp:sp>
    <dsp:sp modelId="{16F6C822-4F80-4A3C-9C83-C91F61BA2C7C}">
      <dsp:nvSpPr>
        <dsp:cNvPr id="0" name=""/>
        <dsp:cNvSpPr/>
      </dsp:nvSpPr>
      <dsp:spPr>
        <a:xfrm>
          <a:off x="860467" y="1505007"/>
          <a:ext cx="703212" cy="446540"/>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7DDE119-C45A-41D2-80D4-BE5F71416E5A}">
      <dsp:nvSpPr>
        <dsp:cNvPr id="0" name=""/>
        <dsp:cNvSpPr/>
      </dsp:nvSpPr>
      <dsp:spPr>
        <a:xfrm>
          <a:off x="938601" y="1579235"/>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이산형</a:t>
          </a:r>
        </a:p>
      </dsp:txBody>
      <dsp:txXfrm>
        <a:off x="951680" y="1592314"/>
        <a:ext cx="677054" cy="420382"/>
      </dsp:txXfrm>
    </dsp:sp>
    <dsp:sp modelId="{FA1869B6-7455-407D-8772-4CC5E68BD9C8}">
      <dsp:nvSpPr>
        <dsp:cNvPr id="0" name=""/>
        <dsp:cNvSpPr/>
      </dsp:nvSpPr>
      <dsp:spPr>
        <a:xfrm>
          <a:off x="2149690" y="853949"/>
          <a:ext cx="703212" cy="446540"/>
        </a:xfrm>
        <a:prstGeom prst="roundRect">
          <a:avLst>
            <a:gd name="adj" fmla="val 10000"/>
          </a:avLst>
        </a:prstGeom>
        <a:solidFill>
          <a:schemeClr val="accent4">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915AD61-53D5-4C1C-A965-6BF749ACF6E3}">
      <dsp:nvSpPr>
        <dsp:cNvPr id="0" name=""/>
        <dsp:cNvSpPr/>
      </dsp:nvSpPr>
      <dsp:spPr>
        <a:xfrm>
          <a:off x="2227825" y="928177"/>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err="1"/>
            <a:t>범주형자료</a:t>
          </a:r>
          <a:endParaRPr lang="ko-KR" altLang="en-US" sz="1200" kern="1200" dirty="0"/>
        </a:p>
      </dsp:txBody>
      <dsp:txXfrm>
        <a:off x="2240904" y="941256"/>
        <a:ext cx="677054" cy="420382"/>
      </dsp:txXfrm>
    </dsp:sp>
    <dsp:sp modelId="{9BEBAE58-B14E-4DF4-BD99-552B384FFA4D}">
      <dsp:nvSpPr>
        <dsp:cNvPr id="0" name=""/>
        <dsp:cNvSpPr/>
      </dsp:nvSpPr>
      <dsp:spPr>
        <a:xfrm>
          <a:off x="1719949" y="1505007"/>
          <a:ext cx="703212" cy="446540"/>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A6F472-8C48-4AA6-9A10-5D97509E66EE}">
      <dsp:nvSpPr>
        <dsp:cNvPr id="0" name=""/>
        <dsp:cNvSpPr/>
      </dsp:nvSpPr>
      <dsp:spPr>
        <a:xfrm>
          <a:off x="1798084" y="1579235"/>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순서형</a:t>
          </a:r>
        </a:p>
      </dsp:txBody>
      <dsp:txXfrm>
        <a:off x="1811163" y="1592314"/>
        <a:ext cx="677054" cy="420382"/>
      </dsp:txXfrm>
    </dsp:sp>
    <dsp:sp modelId="{0BFB9D47-E08D-4E87-9590-4624ABE88D39}">
      <dsp:nvSpPr>
        <dsp:cNvPr id="0" name=""/>
        <dsp:cNvSpPr/>
      </dsp:nvSpPr>
      <dsp:spPr>
        <a:xfrm>
          <a:off x="2579431" y="1505007"/>
          <a:ext cx="703212" cy="446540"/>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97B96B7A-5EE0-42B6-8765-C5105580E6B7}">
      <dsp:nvSpPr>
        <dsp:cNvPr id="0" name=""/>
        <dsp:cNvSpPr/>
      </dsp:nvSpPr>
      <dsp:spPr>
        <a:xfrm>
          <a:off x="2657566" y="1579235"/>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명목형</a:t>
          </a:r>
        </a:p>
      </dsp:txBody>
      <dsp:txXfrm>
        <a:off x="2670645" y="1592314"/>
        <a:ext cx="677054" cy="4203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4BEF1-FA0D-407D-9AEF-63F62FF016CB}" type="datetimeFigureOut">
              <a:rPr lang="en-IN" smtClean="0"/>
              <a:t>15-08-2022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B6FE6-6FE0-4B00-BDAF-1BF92B28B7C9}" type="slidenum">
              <a:rPr lang="en-IN" smtClean="0"/>
              <a:t>‹#›</a:t>
            </a:fld>
            <a:endParaRPr lang="en-IN"/>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미래 인력을 위한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프로그램에 오신 것을 환영합니다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저는 이 프로그램의 강사인</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XXX</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라고 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오늘은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탐지 주제에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실습에 사용할 양식을 강의실 모두에게 전달하겠습니다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Insurance Fraud Detection</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강의실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모두에게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 </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8(Insurance Fraud Detection)</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목적은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경험을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강화하는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도움이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학생들은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각</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도구의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연결과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유의할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사항들을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이해할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실습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활동을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완료할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때마다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문서를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계속</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참조하십시오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대한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몇</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준비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작업을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수행해야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강사는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수업이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시작되기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먼저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데이터집합</a:t>
            </a:r>
            <a:r>
              <a:rPr lang="ko-KR" altLang="ko-KR"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학생들의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노트북에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다운로드해야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3</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인쇄하여</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진행자가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참고해야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예시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답안이므로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마십시오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a:t>
            </a:fld>
            <a:endParaRPr lang="en-IN"/>
          </a:p>
        </p:txBody>
      </p:sp>
    </p:spTree>
    <p:extLst>
      <p:ext uri="{BB962C8B-B14F-4D97-AF65-F5344CB8AC3E}">
        <p14:creationId xmlns:p14="http://schemas.microsoft.com/office/powerpoint/2010/main" val="346455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4131284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11</a:t>
            </a:fld>
            <a:endParaRPr lang="en-IN"/>
          </a:p>
        </p:txBody>
      </p:sp>
    </p:spTree>
    <p:extLst>
      <p:ext uri="{BB962C8B-B14F-4D97-AF65-F5344CB8AC3E}">
        <p14:creationId xmlns:p14="http://schemas.microsoft.com/office/powerpoint/2010/main" val="1359640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GB" altLang="ko-KR" sz="1800" dirty="0">
                <a:solidFill>
                  <a:srgbClr val="000000"/>
                </a:solidFill>
                <a:effectLst/>
                <a:latin typeface="맑은 고딕" panose="020B0503020000020004" pitchFamily="50" charset="-127"/>
                <a:ea typeface="Intel Clear" panose="020B0604020203020204"/>
                <a:cs typeface="맑은 고딕" panose="020B0503020000020004" pitchFamily="50" charset="-127"/>
              </a:rPr>
              <a:t>이</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연습을</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하려면</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Jupyter</a:t>
            </a:r>
            <a:r>
              <a:rPr lang="en-IN" altLang="ko-KR" sz="1800" dirty="0">
                <a:solidFill>
                  <a:srgbClr val="000000"/>
                </a:solidFill>
                <a:effectLst/>
                <a:latin typeface="IntelOne Text"/>
                <a:ea typeface="Intel Clear" panose="020B0604020203020204"/>
                <a:cs typeface="Intel Clear" panose="020B0604020203020204"/>
              </a:rPr>
              <a:t> notebook</a:t>
            </a:r>
            <a:r>
              <a:rPr lang="en-GB" altLang="ko-KR" sz="1800" dirty="0">
                <a:solidFill>
                  <a:srgbClr val="000000"/>
                </a:solidFill>
                <a:effectLst/>
                <a:latin typeface="맑은 고딕" panose="020B0503020000020004" pitchFamily="50" charset="-127"/>
                <a:ea typeface="Intel Clear" panose="020B0604020203020204"/>
                <a:cs typeface="맑은 고딕" panose="020B0503020000020004" pitchFamily="50" charset="-127"/>
              </a:rPr>
              <a:t>을</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열어보겠습니다</a:t>
            </a:r>
            <a:r>
              <a:rPr lang="en-IN" altLang="ko-KR" sz="1800" dirty="0">
                <a:solidFill>
                  <a:srgbClr val="000000"/>
                </a:solidFill>
                <a:effectLst/>
                <a:latin typeface="IntelOne Text"/>
                <a:ea typeface="Intel Clear" panose="020B0604020203020204"/>
                <a:cs typeface="Intel Clear" panose="020B0604020203020204"/>
              </a:rPr>
              <a:t>. notebook</a:t>
            </a:r>
            <a:r>
              <a:rPr lang="en-GB" altLang="ko-KR" sz="1800" dirty="0">
                <a:solidFill>
                  <a:srgbClr val="000000"/>
                </a:solidFill>
                <a:effectLst/>
                <a:latin typeface="맑은 고딕" panose="020B0503020000020004" pitchFamily="50" charset="-127"/>
                <a:ea typeface="Intel Clear" panose="020B0604020203020204"/>
                <a:cs typeface="맑은 고딕" panose="020B0503020000020004" pitchFamily="50" charset="-127"/>
              </a:rPr>
              <a:t>의</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제목은</a:t>
            </a:r>
            <a:r>
              <a:rPr lang="en-GB" altLang="ko-KR" sz="1800" dirty="0">
                <a:solidFill>
                  <a:srgbClr val="000000"/>
                </a:solidFill>
                <a:effectLst/>
                <a:latin typeface="IntelOne Text"/>
                <a:ea typeface="Intel Clear" panose="020B0604020203020204"/>
                <a:cs typeface="Intel Clear" panose="020B0604020203020204"/>
              </a:rPr>
              <a:t> </a:t>
            </a:r>
            <a:r>
              <a:rPr lang="en-IN" altLang="ko-KR" sz="1800" dirty="0">
                <a:solidFill>
                  <a:srgbClr val="000000"/>
                </a:solidFill>
                <a:effectLst/>
                <a:latin typeface="IntelOne Text"/>
                <a:ea typeface="Intel Clear" panose="020B0604020203020204"/>
                <a:cs typeface="Intel Clear" panose="020B0604020203020204"/>
              </a:rPr>
              <a:t>[Notebook - Student] Module 11 (Insurance Fraud Detection).</a:t>
            </a:r>
            <a:r>
              <a:rPr lang="en-IN" altLang="ko-KR" sz="1800" dirty="0" err="1">
                <a:solidFill>
                  <a:srgbClr val="000000"/>
                </a:solidFill>
                <a:effectLst/>
                <a:latin typeface="IntelOne Text"/>
                <a:ea typeface="Intel Clear" panose="020B0604020203020204"/>
                <a:cs typeface="Intel Clear" panose="020B0604020203020204"/>
              </a:rPr>
              <a:t>ipynb</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입니다</a:t>
            </a:r>
            <a:r>
              <a:rPr lang="en-IN" altLang="ko-KR" sz="1800" dirty="0">
                <a:solidFill>
                  <a:srgbClr val="000000"/>
                </a:solidFill>
                <a:effectLst/>
                <a:latin typeface="IntelOne Text"/>
                <a:ea typeface="Intel Clear" panose="020B0604020203020204"/>
                <a:cs typeface="Intel Clear" panose="020B0604020203020204"/>
              </a:rPr>
              <a:t>.</a:t>
            </a:r>
            <a:endParaRPr lang="ko-KR" altLang="ko-KR" sz="1800" dirty="0">
              <a:solidFill>
                <a:srgbClr val="000000"/>
              </a:solidFill>
              <a:effectLst/>
              <a:latin typeface="IntelOne Text"/>
              <a:ea typeface="Intel Clear" panose="020B0604020203020204"/>
              <a:cs typeface="Intel Clear" panose="020B0604020203020204"/>
            </a:endParaRPr>
          </a:p>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우리는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여기서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라이브러리를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것입니다</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수치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계산을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위한</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Numpy</a:t>
            </a:r>
            <a:r>
              <a:rPr lang="en-IN" altLang="ko-KR" sz="1800" dirty="0">
                <a:solidFill>
                  <a:srgbClr val="000000"/>
                </a:solidFill>
                <a:effectLst/>
                <a:latin typeface="IntelOne Text"/>
                <a:ea typeface="Intel Clear" panose="020B0604020203020204"/>
                <a:cs typeface="Intel Clear" panose="020B0604020203020204"/>
              </a:rPr>
              <a:t>, AI</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위한</a:t>
            </a:r>
            <a:r>
              <a:rPr lang="en-IN" altLang="ko-KR" sz="1800" dirty="0">
                <a:solidFill>
                  <a:srgbClr val="000000"/>
                </a:solidFill>
                <a:effectLst/>
                <a:latin typeface="IntelOne Text"/>
                <a:ea typeface="Intel Clear" panose="020B0604020203020204"/>
                <a:cs typeface="Intel Clear" panose="020B0604020203020204"/>
              </a:rPr>
              <a:t> scikit learn</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err="1">
                <a:solidFill>
                  <a:srgbClr val="000000"/>
                </a:solidFill>
                <a:effectLst/>
                <a:latin typeface="IntelOne Text"/>
                <a:ea typeface="맑은 고딕" panose="020B0503020000020004" pitchFamily="50" charset="-127"/>
                <a:cs typeface="맑은 고딕" panose="020B0503020000020004" pitchFamily="50" charset="-127"/>
              </a:rPr>
              <a:t>플로팅을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위한</a:t>
            </a:r>
            <a:r>
              <a:rPr lang="en-IN" altLang="ko-KR" sz="1800" dirty="0">
                <a:solidFill>
                  <a:srgbClr val="000000"/>
                </a:solidFill>
                <a:effectLst/>
                <a:latin typeface="IntelOne Text"/>
                <a:ea typeface="Intel Clear" panose="020B0604020203020204"/>
                <a:cs typeface="Intel Clear" panose="020B0604020203020204"/>
              </a:rPr>
              <a:t> matplotlib</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입니다</a:t>
            </a:r>
            <a:r>
              <a:rPr lang="en-IN" altLang="ko-KR" sz="1800" dirty="0">
                <a:solidFill>
                  <a:srgbClr val="000000"/>
                </a:solidFill>
                <a:effectLst/>
                <a:latin typeface="IntelOne Text"/>
                <a:ea typeface="Intel Clear" panose="020B0604020203020204"/>
                <a:cs typeface="Intel Clear" panose="020B0604020203020204"/>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35314500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1915481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9482094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994601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853051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2146727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168584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9394989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ko-KR" sz="1200" dirty="0">
                <a:solidFill>
                  <a:srgbClr val="000000"/>
                </a:solidFill>
                <a:effectLst/>
                <a:latin typeface="Times New Roman" panose="02020603050405020304" pitchFamily="18" charset="0"/>
                <a:ea typeface="맑은 고딕" panose="020B0503020000020004" pitchFamily="50" charset="-127"/>
                <a:cs typeface="IntelOne Text" panose="020B0503020203020204"/>
              </a:rPr>
              <a:t>법적 고지 사항</a:t>
            </a:r>
            <a:endParaRPr lang="ko-KR" altLang="ko-KR" sz="1200" dirty="0">
              <a:effectLst/>
              <a:latin typeface="Times New Roman" panose="02020603050405020304" pitchFamily="18" charset="0"/>
              <a:ea typeface="바탕" panose="02030600000101010101" pitchFamily="18" charset="-127"/>
            </a:endParaRPr>
          </a:p>
          <a:p>
            <a:endParaRPr lang="ko-KR" altLang="en-US" dirty="0"/>
          </a:p>
        </p:txBody>
      </p:sp>
      <p:sp>
        <p:nvSpPr>
          <p:cNvPr id="4" name="슬라이드 번호 개체 틀 3"/>
          <p:cNvSpPr>
            <a:spLocks noGrp="1"/>
          </p:cNvSpPr>
          <p:nvPr>
            <p:ph type="sldNum" sz="quarter" idx="10"/>
          </p:nvPr>
        </p:nvSpPr>
        <p:spPr/>
        <p:txBody>
          <a:bodyPr/>
          <a:lstStyle/>
          <a:p>
            <a:fld id="{677B6FE6-6FE0-4B00-BDAF-1BF92B28B7C9}" type="slidenum">
              <a:rPr lang="en-IN" smtClean="0"/>
              <a:t>2</a:t>
            </a:fld>
            <a:endParaRPr lang="en-IN"/>
          </a:p>
        </p:txBody>
      </p:sp>
    </p:spTree>
    <p:extLst>
      <p:ext uri="{BB962C8B-B14F-4D97-AF65-F5344CB8AC3E}">
        <p14:creationId xmlns:p14="http://schemas.microsoft.com/office/powerpoint/2010/main" val="373158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7047420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9238721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3555462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7963790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32102074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3352250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34133131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42687427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4081871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810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en-US" sz="1200" dirty="0">
                <a:solidFill>
                  <a:srgbClr val="000000"/>
                </a:solidFill>
                <a:effectLst/>
                <a:ea typeface="맑은 고딕" panose="020B0503020000020004" pitchFamily="50" charset="-127"/>
                <a:cs typeface="맑은 고딕" panose="020B0503020000020004" pitchFamily="50" charset="-127"/>
              </a:rPr>
              <a:t>보험사기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탐지에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대해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이야기하기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전에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이전</a:t>
            </a:r>
            <a:r>
              <a:rPr lang="ko-KR" altLang="ko-KR" sz="1200" dirty="0">
                <a:solidFill>
                  <a:srgbClr val="000000"/>
                </a:solidFill>
                <a:effectLst/>
                <a:ea typeface="맑은 고딕" panose="020B0503020000020004" pitchFamily="50" charset="-127"/>
                <a:cs typeface="Intel Clear" panose="020B0604020203020204"/>
              </a:rPr>
              <a:t> </a:t>
            </a:r>
            <a:r>
              <a:rPr lang="en-US" altLang="ko-KR" sz="1200" dirty="0">
                <a:solidFill>
                  <a:srgbClr val="000000"/>
                </a:solidFill>
                <a:effectLst/>
                <a:latin typeface="맑은 고딕" panose="020B0503020000020004" pitchFamily="50" charset="-127"/>
                <a:cs typeface="맑은 고딕" panose="020B0503020000020004" pitchFamily="50" charset="-127"/>
              </a:rPr>
              <a:t>Module</a:t>
            </a:r>
            <a:r>
              <a:rPr lang="ko-KR" altLang="ko-KR" sz="1200" dirty="0">
                <a:solidFill>
                  <a:srgbClr val="000000"/>
                </a:solidFill>
                <a:effectLst/>
                <a:ea typeface="맑은 고딕" panose="020B0503020000020004" pitchFamily="50" charset="-127"/>
                <a:cs typeface="맑은 고딕" panose="020B0503020000020004" pitchFamily="50" charset="-127"/>
              </a:rPr>
              <a:t>에서</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배운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내용을</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요약해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보겠습니다</a:t>
            </a:r>
            <a:r>
              <a:rPr lang="en-US" altLang="ko-KR" sz="1200" dirty="0">
                <a:solidFill>
                  <a:srgbClr val="000000"/>
                </a:solidFill>
                <a:effectLst/>
                <a:latin typeface="맑은 고딕" panose="020B0503020000020004" pitchFamily="50" charset="-127"/>
                <a:cs typeface="Intel Clear" panose="020B0604020203020204"/>
              </a:rPr>
              <a:t>. </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946030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57696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3033263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5642804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8130278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1321116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355196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200" kern="1200" dirty="0">
                <a:solidFill>
                  <a:schemeClr val="tx1"/>
                </a:solidFill>
                <a:effectLst/>
                <a:latin typeface="+mn-lt"/>
                <a:ea typeface="+mn-ea"/>
                <a:cs typeface="+mn-cs"/>
              </a:rPr>
              <a:t>수고하셨습니다</a:t>
            </a:r>
            <a:r>
              <a:rPr lang="en-US" altLang="ko-KR" sz="1200" kern="1200" dirty="0">
                <a:solidFill>
                  <a:schemeClr val="tx1"/>
                </a:solidFill>
                <a:effectLst/>
                <a:latin typeface="+mn-lt"/>
                <a:ea typeface="+mn-ea"/>
                <a:cs typeface="+mn-cs"/>
              </a:rPr>
              <a:t>. </a:t>
            </a:r>
            <a:r>
              <a:rPr lang="ko-KR" altLang="ko-KR" sz="1200" kern="1200" dirty="0">
                <a:solidFill>
                  <a:schemeClr val="tx1"/>
                </a:solidFill>
                <a:effectLst/>
                <a:latin typeface="+mn-lt"/>
                <a:ea typeface="+mn-ea"/>
                <a:cs typeface="+mn-cs"/>
              </a:rPr>
              <a:t>여러분들과 함께 할 다음 세션을 기대하겠습니다</a:t>
            </a:r>
            <a:r>
              <a:rPr lang="en-SG"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37</a:t>
            </a:fld>
            <a:endParaRPr lang="en-IN"/>
          </a:p>
        </p:txBody>
      </p:sp>
    </p:spTree>
    <p:extLst>
      <p:ext uri="{BB962C8B-B14F-4D97-AF65-F5344CB8AC3E}">
        <p14:creationId xmlns:p14="http://schemas.microsoft.com/office/powerpoint/2010/main" val="336335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이것이 오늘 우리의 안건이 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보험사기 탐지에 대한 내용과 장점을 간략한 소개부터 시작하겠습니다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이전에 진행했던</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프로젝트 사이클을 요약하겠습니다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여러분의 이해를 돕기 위해 사용 사례를 살펴볼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다음은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no-code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접근법에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프로그래밍 없이 무엇을 할 수 있는지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자체 보험사기 탐지 모델을 만드는 방법에 대해 직접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마지막으로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우리의 모델이 훨씬 더 좋아질 수 있도록 수정할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906265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39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14869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587675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7888848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7751202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A3C2-EF69-4F32-8265-8F168684F5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D63B8F-4612-4782-BD55-F17DEE9B5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3428D3-05E6-4FC3-9BC4-0F0D56794649}"/>
              </a:ext>
            </a:extLst>
          </p:cNvPr>
          <p:cNvSpPr>
            <a:spLocks noGrp="1"/>
          </p:cNvSpPr>
          <p:nvPr>
            <p:ph type="dt" sz="half" idx="10"/>
          </p:nvPr>
        </p:nvSpPr>
        <p:spPr/>
        <p:txBody>
          <a:bodyPr/>
          <a:lstStyle/>
          <a:p>
            <a:fld id="{3CB3AF75-5011-4208-8854-7FEB3BCAA888}" type="datetimeFigureOut">
              <a:rPr lang="en-IN" smtClean="0"/>
              <a:t>15-08-2022</a:t>
            </a:fld>
            <a:endParaRPr lang="en-IN"/>
          </a:p>
        </p:txBody>
      </p:sp>
      <p:sp>
        <p:nvSpPr>
          <p:cNvPr id="5" name="Footer Placeholder 4">
            <a:extLst>
              <a:ext uri="{FF2B5EF4-FFF2-40B4-BE49-F238E27FC236}">
                <a16:creationId xmlns:a16="http://schemas.microsoft.com/office/drawing/2014/main" id="{A19008FC-5986-489C-8BFF-7B3D1BC259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650256-61E1-4F25-8EDC-E807583E94C0}"/>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00868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2353-30EE-4689-A1B5-31771F130F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73EDF3-91E0-4547-A803-16446C50E3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DAB50D-85A8-4516-8DF2-D32E74C46E25}"/>
              </a:ext>
            </a:extLst>
          </p:cNvPr>
          <p:cNvSpPr>
            <a:spLocks noGrp="1"/>
          </p:cNvSpPr>
          <p:nvPr>
            <p:ph type="dt" sz="half" idx="10"/>
          </p:nvPr>
        </p:nvSpPr>
        <p:spPr/>
        <p:txBody>
          <a:bodyPr/>
          <a:lstStyle/>
          <a:p>
            <a:fld id="{3CB3AF75-5011-4208-8854-7FEB3BCAA888}" type="datetimeFigureOut">
              <a:rPr lang="en-IN" smtClean="0"/>
              <a:t>15-08-2022</a:t>
            </a:fld>
            <a:endParaRPr lang="en-IN"/>
          </a:p>
        </p:txBody>
      </p:sp>
      <p:sp>
        <p:nvSpPr>
          <p:cNvPr id="5" name="Footer Placeholder 4">
            <a:extLst>
              <a:ext uri="{FF2B5EF4-FFF2-40B4-BE49-F238E27FC236}">
                <a16:creationId xmlns:a16="http://schemas.microsoft.com/office/drawing/2014/main" id="{CCBC7C91-A291-4368-B50E-B516D85114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B848E5-E6C7-487C-9717-68FBA1EBC64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875235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531219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Title and Content Blue 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1101578"/>
            <a:ext cx="4838270" cy="1782383"/>
          </a:xfrm>
        </p:spPr>
        <p:txBody>
          <a:bodyPr anchor="t" anchorCtr="0">
            <a:normAutofit/>
          </a:bodyPr>
          <a:lstStyle>
            <a:lvl1pPr>
              <a:defRPr sz="4800">
                <a:solidFill>
                  <a:srgbClr val="000000"/>
                </a:solidFill>
              </a:defRPr>
            </a:lvl1pPr>
          </a:lstStyle>
          <a:p>
            <a:r>
              <a:rPr lang="en-US"/>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a:extLst>
              <a:ext uri="{FF2B5EF4-FFF2-40B4-BE49-F238E27FC236}">
                <a16:creationId xmlns:a16="http://schemas.microsoft.com/office/drawing/2014/main" id="{1E144ECC-CC35-4ED0-9B1E-B604F9C1DFAC}"/>
              </a:ext>
            </a:extLst>
          </p:cNvPr>
          <p:cNvPicPr>
            <a:picLocks noChangeAspect="1"/>
          </p:cNvPicPr>
          <p:nvPr userDrawn="1"/>
        </p:nvPicPr>
        <p:blipFill>
          <a:blip r:embed="rId2"/>
          <a:stretch>
            <a:fillRect/>
          </a:stretch>
        </p:blipFill>
        <p:spPr>
          <a:xfrm>
            <a:off x="10487025" y="6504175"/>
            <a:ext cx="1097247" cy="289196"/>
          </a:xfrm>
          <a:prstGeom prst="rect">
            <a:avLst/>
          </a:prstGeom>
        </p:spPr>
      </p:pic>
    </p:spTree>
    <p:extLst>
      <p:ext uri="{BB962C8B-B14F-4D97-AF65-F5344CB8AC3E}">
        <p14:creationId xmlns:p14="http://schemas.microsoft.com/office/powerpoint/2010/main" val="758928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Placeholder 4">
            <a:extLst>
              <a:ext uri="{FF2B5EF4-FFF2-40B4-BE49-F238E27FC236}">
                <a16:creationId xmlns:a16="http://schemas.microsoft.com/office/drawing/2014/main" id="{409CC1A1-A9E7-4132-8DB5-34D9129B3A63}"/>
              </a:ext>
            </a:extLst>
          </p:cNvPr>
          <p:cNvSpPr>
            <a:spLocks noGrp="1"/>
          </p:cNvSpPr>
          <p:nvPr>
            <p:ph type="sldNum" sz="quarter" idx="12"/>
          </p:nvPr>
        </p:nvSpPr>
        <p:spPr>
          <a:xfrm>
            <a:off x="11734800" y="6446837"/>
            <a:ext cx="501073" cy="365125"/>
          </a:xfrm>
        </p:spPr>
        <p:txBody>
          <a:bodyPr/>
          <a:lstStyle>
            <a:lvl1pPr>
              <a:defRPr sz="1600"/>
            </a:lvl1pPr>
          </a:lstStyle>
          <a:p>
            <a:fld id="{8E424D08-BD54-4DFE-9D9D-D2FBE329B493}" type="slidenum">
              <a:rPr lang="en-US" smtClean="0"/>
              <a:pPr/>
              <a:t>‹#›</a:t>
            </a:fld>
            <a:endParaRPr lang="en-US" dirty="0"/>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E04FEA70-D07E-4E38-9D2C-88A815327B8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9880276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7A64D9-E688-4205-8516-69F3835BF4C7}"/>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90B44E5-76B6-445C-9AAA-0D5FBE09026B}"/>
              </a:ext>
            </a:extLst>
          </p:cNvPr>
          <p:cNvSpPr>
            <a:spLocks noGrp="1"/>
          </p:cNvSpPr>
          <p:nvPr>
            <p:ph type="sldNum" sz="quarter" idx="12"/>
          </p:nvPr>
        </p:nvSpPr>
        <p:spPr>
          <a:xfrm>
            <a:off x="11734800" y="6500608"/>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581D4C24-7FFE-4986-A9DF-1FF6D5F1CF1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117217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p:txBody>
          <a:bodyPr>
            <a:normAutofit/>
          </a:bodyPr>
          <a:lstStyle>
            <a:lvl1pPr>
              <a:defRPr sz="36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34800" y="6497637"/>
            <a:ext cx="521855" cy="360363"/>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838200" y="2078038"/>
            <a:ext cx="10069513" cy="3473450"/>
          </a:xfrm>
        </p:spPr>
        <p:txBody>
          <a:bodyPr>
            <a:normAutofit/>
          </a:bodyPr>
          <a:lstStyle>
            <a:lvl1pPr marL="176213" indent="-176213">
              <a:buFont typeface="Arial" panose="020B0604020202020204" pitchFamily="34" charset="0"/>
              <a:buChar char="•"/>
              <a:defRPr sz="28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11" name="Picture 10" descr="Text&#10;&#10;Description automatically generated with medium confidence">
            <a:extLst>
              <a:ext uri="{FF2B5EF4-FFF2-40B4-BE49-F238E27FC236}">
                <a16:creationId xmlns:a16="http://schemas.microsoft.com/office/drawing/2014/main" id="{5286DD6F-4243-4C25-B836-618CD9B64E7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7589854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06A2C-DB43-4DBE-8E2A-A012FD207219}"/>
              </a:ext>
            </a:extLst>
          </p:cNvPr>
          <p:cNvSpPr>
            <a:spLocks noGrp="1"/>
          </p:cNvSpPr>
          <p:nvPr>
            <p:ph type="sldNum" sz="quarter" idx="12"/>
          </p:nvPr>
        </p:nvSpPr>
        <p:spPr/>
        <p:txBody>
          <a:bodyPr/>
          <a:lstStyle/>
          <a:p>
            <a:fld id="{8E424D08-BD54-4DFE-9D9D-D2FBE329B493}" type="slidenum">
              <a:rPr lang="en-US" smtClean="0"/>
              <a:t>‹#›</a:t>
            </a:fld>
            <a:endParaRPr lang="en-US"/>
          </a:p>
        </p:txBody>
      </p:sp>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6626442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10668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A74F1467-F044-4DCD-ACD1-5A032700882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1066800" y="4159538"/>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9808682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5B82B4-C5DD-4F97-856C-A51D3A0FB32F}"/>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8BAE46">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D7F3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27040348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7321414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98880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E2549-1C40-4E90-A104-921C4451E2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C3D61F-3CB6-44A1-AF14-468DE373D8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7C653-990A-4872-80FA-8BB624260453}"/>
              </a:ext>
            </a:extLst>
          </p:cNvPr>
          <p:cNvSpPr>
            <a:spLocks noGrp="1"/>
          </p:cNvSpPr>
          <p:nvPr>
            <p:ph type="dt" sz="half" idx="10"/>
          </p:nvPr>
        </p:nvSpPr>
        <p:spPr/>
        <p:txBody>
          <a:bodyPr/>
          <a:lstStyle/>
          <a:p>
            <a:fld id="{3CB3AF75-5011-4208-8854-7FEB3BCAA888}" type="datetimeFigureOut">
              <a:rPr lang="en-IN" smtClean="0"/>
              <a:t>15-08-2022</a:t>
            </a:fld>
            <a:endParaRPr lang="en-IN"/>
          </a:p>
        </p:txBody>
      </p:sp>
      <p:sp>
        <p:nvSpPr>
          <p:cNvPr id="5" name="Footer Placeholder 4">
            <a:extLst>
              <a:ext uri="{FF2B5EF4-FFF2-40B4-BE49-F238E27FC236}">
                <a16:creationId xmlns:a16="http://schemas.microsoft.com/office/drawing/2014/main" id="{40602131-72F8-4BC2-8545-FE20BB76CA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6798F-6F5D-4621-84BB-A4547D27C95F}"/>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4861271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29119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9251556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91824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467045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522159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01515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A764-6CC8-47F8-9556-C861BC4A81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6CE45B-6FD3-4E60-8C20-61ED8E5DC0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EF24BA-9D1E-4EFE-B505-AA98CBEEC516}"/>
              </a:ext>
            </a:extLst>
          </p:cNvPr>
          <p:cNvSpPr>
            <a:spLocks noGrp="1"/>
          </p:cNvSpPr>
          <p:nvPr>
            <p:ph type="dt" sz="half" idx="10"/>
          </p:nvPr>
        </p:nvSpPr>
        <p:spPr/>
        <p:txBody>
          <a:bodyPr/>
          <a:lstStyle/>
          <a:p>
            <a:fld id="{3CB3AF75-5011-4208-8854-7FEB3BCAA888}" type="datetimeFigureOut">
              <a:rPr lang="en-IN" smtClean="0"/>
              <a:t>15-08-2022</a:t>
            </a:fld>
            <a:endParaRPr lang="en-IN"/>
          </a:p>
        </p:txBody>
      </p:sp>
      <p:sp>
        <p:nvSpPr>
          <p:cNvPr id="5" name="Footer Placeholder 4">
            <a:extLst>
              <a:ext uri="{FF2B5EF4-FFF2-40B4-BE49-F238E27FC236}">
                <a16:creationId xmlns:a16="http://schemas.microsoft.com/office/drawing/2014/main" id="{F05A8BBE-E523-4C9D-9917-F91A7E5B38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0B0243-B605-45A3-BD36-5326007333EA}"/>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039417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F574-BE67-45D4-8594-C762371BEB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4E8943-3B43-4256-A684-AE5E9F309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F0CEFE-CEB1-47FC-BA14-B5E5E3171A43}"/>
              </a:ext>
            </a:extLst>
          </p:cNvPr>
          <p:cNvSpPr>
            <a:spLocks noGrp="1"/>
          </p:cNvSpPr>
          <p:nvPr>
            <p:ph type="dt" sz="half" idx="10"/>
          </p:nvPr>
        </p:nvSpPr>
        <p:spPr/>
        <p:txBody>
          <a:bodyPr/>
          <a:lstStyle/>
          <a:p>
            <a:fld id="{3CB3AF75-5011-4208-8854-7FEB3BCAA888}" type="datetimeFigureOut">
              <a:rPr lang="en-IN" smtClean="0"/>
              <a:t>15-08-2022</a:t>
            </a:fld>
            <a:endParaRPr lang="en-IN"/>
          </a:p>
        </p:txBody>
      </p:sp>
      <p:sp>
        <p:nvSpPr>
          <p:cNvPr id="5" name="Footer Placeholder 4">
            <a:extLst>
              <a:ext uri="{FF2B5EF4-FFF2-40B4-BE49-F238E27FC236}">
                <a16:creationId xmlns:a16="http://schemas.microsoft.com/office/drawing/2014/main" id="{5A7F16DB-2078-420A-B65E-AA63E41B2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D36B27-3620-4A24-8395-A20BD7569A15}"/>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350895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8C37-46FC-4731-9B13-9A4D828720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95D0C0-84CE-4054-A64D-C22F5CD3C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44077E-39A1-403B-B589-3CD3B2DB73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93BE31-C6B5-4A19-9B13-FBDAFA70ACBA}"/>
              </a:ext>
            </a:extLst>
          </p:cNvPr>
          <p:cNvSpPr>
            <a:spLocks noGrp="1"/>
          </p:cNvSpPr>
          <p:nvPr>
            <p:ph type="dt" sz="half" idx="10"/>
          </p:nvPr>
        </p:nvSpPr>
        <p:spPr/>
        <p:txBody>
          <a:bodyPr/>
          <a:lstStyle/>
          <a:p>
            <a:fld id="{3CB3AF75-5011-4208-8854-7FEB3BCAA888}" type="datetimeFigureOut">
              <a:rPr lang="en-IN" smtClean="0"/>
              <a:t>15-08-2022</a:t>
            </a:fld>
            <a:endParaRPr lang="en-IN"/>
          </a:p>
        </p:txBody>
      </p:sp>
      <p:sp>
        <p:nvSpPr>
          <p:cNvPr id="6" name="Footer Placeholder 5">
            <a:extLst>
              <a:ext uri="{FF2B5EF4-FFF2-40B4-BE49-F238E27FC236}">
                <a16:creationId xmlns:a16="http://schemas.microsoft.com/office/drawing/2014/main" id="{511F273F-0297-44AF-8730-1834654CEE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6A0986-16B2-4CE1-ADC4-149A5DC279E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7284128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5312777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54F7-D76A-4CC8-8F78-7BD5FF01BB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37DD9D-FC54-4DBB-8786-C3C52A9E0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4C9C44-9AD3-4E69-AFCB-7C0E17748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EA9214-810E-4E2A-A358-073D09115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EB33F-EFA4-41F5-BE2B-964182E8B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FDBEE1-B8A8-4A1B-8113-7704E37135C5}"/>
              </a:ext>
            </a:extLst>
          </p:cNvPr>
          <p:cNvSpPr>
            <a:spLocks noGrp="1"/>
          </p:cNvSpPr>
          <p:nvPr>
            <p:ph type="dt" sz="half" idx="10"/>
          </p:nvPr>
        </p:nvSpPr>
        <p:spPr/>
        <p:txBody>
          <a:bodyPr/>
          <a:lstStyle/>
          <a:p>
            <a:fld id="{3CB3AF75-5011-4208-8854-7FEB3BCAA888}" type="datetimeFigureOut">
              <a:rPr lang="en-IN" smtClean="0"/>
              <a:t>15-08-2022</a:t>
            </a:fld>
            <a:endParaRPr lang="en-IN"/>
          </a:p>
        </p:txBody>
      </p:sp>
      <p:sp>
        <p:nvSpPr>
          <p:cNvPr id="8" name="Footer Placeholder 7">
            <a:extLst>
              <a:ext uri="{FF2B5EF4-FFF2-40B4-BE49-F238E27FC236}">
                <a16:creationId xmlns:a16="http://schemas.microsoft.com/office/drawing/2014/main" id="{E6C21A79-FC24-480C-A7C6-C62B4AC865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25502A-D3A7-46C0-A43A-D2F7028B852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2174603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04B8-33FF-4CE9-8EAD-6D5FA9D8FA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443668-476F-4D4B-B472-C90765210BB7}"/>
              </a:ext>
            </a:extLst>
          </p:cNvPr>
          <p:cNvSpPr>
            <a:spLocks noGrp="1"/>
          </p:cNvSpPr>
          <p:nvPr>
            <p:ph type="dt" sz="half" idx="10"/>
          </p:nvPr>
        </p:nvSpPr>
        <p:spPr/>
        <p:txBody>
          <a:bodyPr/>
          <a:lstStyle/>
          <a:p>
            <a:fld id="{3CB3AF75-5011-4208-8854-7FEB3BCAA888}" type="datetimeFigureOut">
              <a:rPr lang="en-IN" smtClean="0"/>
              <a:t>15-08-2022</a:t>
            </a:fld>
            <a:endParaRPr lang="en-IN"/>
          </a:p>
        </p:txBody>
      </p:sp>
      <p:sp>
        <p:nvSpPr>
          <p:cNvPr id="4" name="Footer Placeholder 3">
            <a:extLst>
              <a:ext uri="{FF2B5EF4-FFF2-40B4-BE49-F238E27FC236}">
                <a16:creationId xmlns:a16="http://schemas.microsoft.com/office/drawing/2014/main" id="{F56D209B-909C-4E44-80EA-16BC991728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0F3F6B-AA41-403F-98DD-F4ABC0B1109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58559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710407-75F1-48FE-8DDD-81FBC63AE62D}"/>
              </a:ext>
            </a:extLst>
          </p:cNvPr>
          <p:cNvSpPr>
            <a:spLocks noGrp="1"/>
          </p:cNvSpPr>
          <p:nvPr>
            <p:ph type="dt" sz="half" idx="10"/>
          </p:nvPr>
        </p:nvSpPr>
        <p:spPr/>
        <p:txBody>
          <a:bodyPr/>
          <a:lstStyle/>
          <a:p>
            <a:fld id="{3CB3AF75-5011-4208-8854-7FEB3BCAA888}" type="datetimeFigureOut">
              <a:rPr lang="en-IN" smtClean="0"/>
              <a:t>15-08-2022</a:t>
            </a:fld>
            <a:endParaRPr lang="en-IN"/>
          </a:p>
        </p:txBody>
      </p:sp>
      <p:sp>
        <p:nvSpPr>
          <p:cNvPr id="3" name="Footer Placeholder 2">
            <a:extLst>
              <a:ext uri="{FF2B5EF4-FFF2-40B4-BE49-F238E27FC236}">
                <a16:creationId xmlns:a16="http://schemas.microsoft.com/office/drawing/2014/main" id="{E1C68647-EDFD-480B-96AE-1763BE6F62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FDDB73F-F448-4C14-821F-FFB40C74D25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154208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A204-48B7-45EF-AA65-306314C09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8D488A-8BC8-41B8-A1AD-3992E2AE6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9EF1DE-A9D2-4630-B43E-477C46B41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DF19-E712-4706-B2C1-1C61AEED7098}"/>
              </a:ext>
            </a:extLst>
          </p:cNvPr>
          <p:cNvSpPr>
            <a:spLocks noGrp="1"/>
          </p:cNvSpPr>
          <p:nvPr>
            <p:ph type="dt" sz="half" idx="10"/>
          </p:nvPr>
        </p:nvSpPr>
        <p:spPr/>
        <p:txBody>
          <a:bodyPr/>
          <a:lstStyle/>
          <a:p>
            <a:fld id="{3CB3AF75-5011-4208-8854-7FEB3BCAA888}" type="datetimeFigureOut">
              <a:rPr lang="en-IN" smtClean="0"/>
              <a:t>15-08-2022</a:t>
            </a:fld>
            <a:endParaRPr lang="en-IN"/>
          </a:p>
        </p:txBody>
      </p:sp>
      <p:sp>
        <p:nvSpPr>
          <p:cNvPr id="6" name="Footer Placeholder 5">
            <a:extLst>
              <a:ext uri="{FF2B5EF4-FFF2-40B4-BE49-F238E27FC236}">
                <a16:creationId xmlns:a16="http://schemas.microsoft.com/office/drawing/2014/main" id="{4457F5E8-C8F3-459A-96C1-526A741B26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E64F63-E95C-46E1-8564-D7550DDE2711}"/>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752366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FDDD-74D5-4A90-84FF-12487A99B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F0804D-D32A-4E5A-ABE5-D972432135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3EECA0-E469-451F-919A-EE01D239D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32A5F-C880-4A15-A6F2-BF49CB51B360}"/>
              </a:ext>
            </a:extLst>
          </p:cNvPr>
          <p:cNvSpPr>
            <a:spLocks noGrp="1"/>
          </p:cNvSpPr>
          <p:nvPr>
            <p:ph type="dt" sz="half" idx="10"/>
          </p:nvPr>
        </p:nvSpPr>
        <p:spPr/>
        <p:txBody>
          <a:bodyPr/>
          <a:lstStyle/>
          <a:p>
            <a:fld id="{3CB3AF75-5011-4208-8854-7FEB3BCAA888}" type="datetimeFigureOut">
              <a:rPr lang="en-IN" smtClean="0"/>
              <a:t>15-08-2022</a:t>
            </a:fld>
            <a:endParaRPr lang="en-IN"/>
          </a:p>
        </p:txBody>
      </p:sp>
      <p:sp>
        <p:nvSpPr>
          <p:cNvPr id="6" name="Footer Placeholder 5">
            <a:extLst>
              <a:ext uri="{FF2B5EF4-FFF2-40B4-BE49-F238E27FC236}">
                <a16:creationId xmlns:a16="http://schemas.microsoft.com/office/drawing/2014/main" id="{868DEB5E-99AD-411F-A91C-2BC1D993DA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0F79A6-CECF-490C-9433-35802141D7DB}"/>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7172269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8" Type="http://schemas.openxmlformats.org/officeDocument/2006/relationships/slideLayout" Target="../slideLayouts/slideLayout65.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20" Type="http://schemas.openxmlformats.org/officeDocument/2006/relationships/slideLayout" Target="../slideLayouts/slideLayout77.xml"/><Relationship Id="rId41"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4"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BBA7F-EE92-4A03-8ECF-B3B1898ADC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275BFE-3FE8-409F-83D6-9D235203B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C9095-F356-4184-BBF9-5385728D8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3AF75-5011-4208-8854-7FEB3BCAA888}" type="datetimeFigureOut">
              <a:rPr lang="en-IN" smtClean="0"/>
              <a:t>15-08-2022</a:t>
            </a:fld>
            <a:endParaRPr lang="en-IN"/>
          </a:p>
        </p:txBody>
      </p:sp>
      <p:sp>
        <p:nvSpPr>
          <p:cNvPr id="5" name="Footer Placeholder 4">
            <a:extLst>
              <a:ext uri="{FF2B5EF4-FFF2-40B4-BE49-F238E27FC236}">
                <a16:creationId xmlns:a16="http://schemas.microsoft.com/office/drawing/2014/main" id="{156366FD-E3D8-456D-AEDD-9CB2312A8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A7892B-CD93-44CC-8B85-E9218F5CA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E5827-064E-4A58-9864-CA4B6C76DA45}" type="slidenum">
              <a:rPr lang="en-IN" smtClean="0"/>
              <a:t>‹#›</a:t>
            </a:fld>
            <a:endParaRPr lang="en-IN"/>
          </a:p>
        </p:txBody>
      </p:sp>
    </p:spTree>
    <p:extLst>
      <p:ext uri="{BB962C8B-B14F-4D97-AF65-F5344CB8AC3E}">
        <p14:creationId xmlns:p14="http://schemas.microsoft.com/office/powerpoint/2010/main" val="1804475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5" r:id="rId35"/>
    <p:sldLayoutId id="2147483746" r:id="rId36"/>
    <p:sldLayoutId id="2147483747" r:id="rId37"/>
    <p:sldLayoutId id="2147483748" r:id="rId38"/>
    <p:sldLayoutId id="2147483749" r:id="rId39"/>
    <p:sldLayoutId id="2147483751" r:id="rId40"/>
    <p:sldLayoutId id="2147483752" r:id="rId41"/>
    <p:sldLayoutId id="2147483753" r:id="rId42"/>
    <p:sldLayoutId id="2147483760" r:id="rId43"/>
    <p:sldLayoutId id="2147483786" r:id="rId4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8/15/2022</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11403047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8/15/2022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8955695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3.xml"/></Relationships>
</file>

<file path=ppt/slides/_rels/slide1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91.xml"/><Relationship Id="rId6" Type="http://schemas.openxmlformats.org/officeDocument/2006/relationships/image" Target="../media/image39.emf"/><Relationship Id="rId5" Type="http://schemas.openxmlformats.org/officeDocument/2006/relationships/image" Target="../media/image38.png"/><Relationship Id="rId4" Type="http://schemas.openxmlformats.org/officeDocument/2006/relationships/image" Target="../media/image37.emf"/></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58.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101.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01.xml"/><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101.xml"/><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01.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6.png"/><Relationship Id="rId7"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101.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01.xml"/><Relationship Id="rId4"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1.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01.xml"/><Relationship Id="rId4" Type="http://schemas.openxmlformats.org/officeDocument/2006/relationships/image" Target="../media/image5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01.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01.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01.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01.xml"/><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1.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01.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01.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01.xml"/><Relationship Id="rId5" Type="http://schemas.openxmlformats.org/officeDocument/2006/relationships/image" Target="../media/image63.png"/><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01.xml"/><Relationship Id="rId5" Type="http://schemas.openxmlformats.org/officeDocument/2006/relationships/image" Target="../media/image65.png"/><Relationship Id="rId4" Type="http://schemas.openxmlformats.org/officeDocument/2006/relationships/image" Target="../media/image64.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58.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9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58.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91.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91.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9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9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91.xml"/></Relationships>
</file>

<file path=ppt/slides/_rels/slide3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7.xml"/><Relationship Id="rId1" Type="http://schemas.openxmlformats.org/officeDocument/2006/relationships/slideLayout" Target="../slideLayouts/slideLayout58.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7.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9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E6E55F-BA02-4CBF-AD99-ED1516BBC685}"/>
              </a:ext>
            </a:extLst>
          </p:cNvPr>
          <p:cNvSpPr txBox="1">
            <a:spLocks/>
          </p:cNvSpPr>
          <p:nvPr/>
        </p:nvSpPr>
        <p:spPr>
          <a:xfrm>
            <a:off x="7948082" y="2491574"/>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AI for </a:t>
            </a:r>
            <a:b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b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Future Workforce</a:t>
            </a:r>
          </a:p>
        </p:txBody>
      </p:sp>
      <p:sp>
        <p:nvSpPr>
          <p:cNvPr id="3" name="Subtitle 5">
            <a:extLst>
              <a:ext uri="{FF2B5EF4-FFF2-40B4-BE49-F238E27FC236}">
                <a16:creationId xmlns:a16="http://schemas.microsoft.com/office/drawing/2014/main" id="{A57594E2-442D-48BF-A8DE-79346D0D7875}"/>
              </a:ext>
            </a:extLst>
          </p:cNvPr>
          <p:cNvSpPr txBox="1">
            <a:spLocks/>
          </p:cNvSpPr>
          <p:nvPr/>
        </p:nvSpPr>
        <p:spPr>
          <a:xfrm>
            <a:off x="7948082" y="4366426"/>
            <a:ext cx="4109447"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rgbClr val="002853"/>
                </a:solidFill>
                <a:effectLst/>
                <a:uLnTx/>
                <a:uFillTx/>
                <a:latin typeface="IntelOne Display Light" panose="020B0403020203020204"/>
                <a:ea typeface="+mn-ea"/>
                <a:cs typeface="+mn-cs"/>
              </a:rPr>
              <a:t>Module 11: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분류 </a:t>
            </a:r>
            <a:r>
              <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AI</a:t>
            </a:r>
            <a:r>
              <a:rPr kumimoji="0" lang="ko-KR" altLang="en-US"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 산업 응용 프로그램</a:t>
            </a:r>
            <a:endPar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a:t>
            </a:r>
            <a:r>
              <a:rPr kumimoji="0" lang="ko-KR" altLang="en-US"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적포도주 등급</a:t>
            </a:r>
            <a:r>
              <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 </a:t>
            </a:r>
            <a:r>
              <a:rPr kumimoji="0" lang="ko-KR" altLang="en-US"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자동차 평가 </a:t>
            </a:r>
            <a:r>
              <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a:t>
            </a:r>
            <a:endParaRPr kumimoji="0" lang="en-US"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endParaRPr>
          </a:p>
        </p:txBody>
      </p:sp>
    </p:spTree>
    <p:extLst>
      <p:ext uri="{BB962C8B-B14F-4D97-AF65-F5344CB8AC3E}">
        <p14:creationId xmlns:p14="http://schemas.microsoft.com/office/powerpoint/2010/main" val="196368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0776626" cy="1199822"/>
          </a:xfrm>
        </p:spPr>
        <p:txBody>
          <a:bodyPr>
            <a:normAutofit/>
          </a:bodyPr>
          <a:lstStyle/>
          <a:p>
            <a:r>
              <a:rPr lang="ko-KR" altLang="en-US" dirty="0">
                <a:solidFill>
                  <a:srgbClr val="000000"/>
                </a:solidFill>
              </a:rPr>
              <a:t>범주형 자료 </a:t>
            </a:r>
            <a:r>
              <a:rPr lang="en-US" altLang="ko-KR" dirty="0" err="1">
                <a:solidFill>
                  <a:srgbClr val="000000"/>
                </a:solidFill>
              </a:rPr>
              <a:t>OneHotEncoding</a:t>
            </a:r>
            <a:r>
              <a:rPr lang="en-US" altLang="ko-KR" dirty="0">
                <a:solidFill>
                  <a:srgbClr val="000000"/>
                </a:solidFill>
              </a:rPr>
              <a:t> </a:t>
            </a:r>
            <a:r>
              <a:rPr lang="ko-KR" altLang="en-US" dirty="0">
                <a:solidFill>
                  <a:srgbClr val="000000"/>
                </a:solidFill>
              </a:rPr>
              <a:t>예</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10</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00000"/>
              </a:lnSpc>
              <a:spcBef>
                <a:spcPts val="0"/>
              </a:spcBef>
              <a:spcAft>
                <a:spcPts val="400"/>
              </a:spcAft>
              <a:buFont typeface="Arial" panose="020B0604020202020204" pitchFamily="34" charset="0"/>
              <a:buChar char="•"/>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자동차 평가 자료 중 </a:t>
            </a:r>
            <a:r>
              <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safety</a:t>
            </a: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에 대해 </a:t>
            </a:r>
            <a:r>
              <a:rPr lang="en-US" altLang="ko-KR" sz="26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OneHotEncoding</a:t>
            </a:r>
            <a:r>
              <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실행</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a:lnSpc>
                <a:spcPct val="100000"/>
              </a:lnSpc>
              <a:spcBef>
                <a:spcPts val="0"/>
              </a:spcBef>
              <a:spcAft>
                <a:spcPts val="400"/>
              </a:spcAft>
              <a:defRPr/>
            </a:pP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endParaRPr kumimoji="0" lang="en-US"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endParaRPr>
          </a:p>
        </p:txBody>
      </p:sp>
      <p:sp>
        <p:nvSpPr>
          <p:cNvPr id="3" name="직사각형 2">
            <a:extLst>
              <a:ext uri="{FF2B5EF4-FFF2-40B4-BE49-F238E27FC236}">
                <a16:creationId xmlns:a16="http://schemas.microsoft.com/office/drawing/2014/main" id="{97E3C76E-6AB8-4BC0-A1B3-8989639DC52A}"/>
              </a:ext>
            </a:extLst>
          </p:cNvPr>
          <p:cNvSpPr/>
          <p:nvPr/>
        </p:nvSpPr>
        <p:spPr>
          <a:xfrm>
            <a:off x="1443316" y="1951970"/>
            <a:ext cx="8373035" cy="1200329"/>
          </a:xfrm>
          <a:prstGeom prst="rect">
            <a:avLst/>
          </a:prstGeom>
        </p:spPr>
        <p:txBody>
          <a:bodyPr wrap="square">
            <a:spAutoFit/>
          </a:bodyPr>
          <a:lstStyle/>
          <a:p>
            <a:r>
              <a:rPr lang="en-US" altLang="ko-KR" dirty="0">
                <a:solidFill>
                  <a:srgbClr val="008000"/>
                </a:solidFill>
                <a:latin typeface="Courier New" panose="02070309020205020404" pitchFamily="49" charset="0"/>
              </a:rPr>
              <a:t>#safety</a:t>
            </a:r>
            <a:r>
              <a:rPr lang="ko-KR" altLang="en-US" dirty="0">
                <a:solidFill>
                  <a:srgbClr val="008000"/>
                </a:solidFill>
                <a:latin typeface="Courier New" panose="02070309020205020404" pitchFamily="49" charset="0"/>
              </a:rPr>
              <a:t>열을 </a:t>
            </a:r>
            <a:r>
              <a:rPr lang="en-US" altLang="ko-KR" dirty="0" err="1">
                <a:solidFill>
                  <a:srgbClr val="008000"/>
                </a:solidFill>
                <a:latin typeface="Courier New" panose="02070309020205020404" pitchFamily="49" charset="0"/>
              </a:rPr>
              <a:t>OneHotEncoding</a:t>
            </a:r>
            <a:endParaRPr lang="en-US" altLang="ko-KR" dirty="0">
              <a:solidFill>
                <a:srgbClr val="000000"/>
              </a:solidFill>
              <a:latin typeface="Courier New" panose="02070309020205020404" pitchFamily="49" charset="0"/>
            </a:endParaRPr>
          </a:p>
          <a:p>
            <a:r>
              <a:rPr lang="en-US" altLang="ko-KR" dirty="0" err="1">
                <a:solidFill>
                  <a:srgbClr val="000000"/>
                </a:solidFill>
                <a:latin typeface="Courier New" panose="02070309020205020404" pitchFamily="49" charset="0"/>
              </a:rPr>
              <a:t>oh_encoder</a:t>
            </a:r>
            <a:r>
              <a:rPr lang="en-US" altLang="ko-KR" dirty="0">
                <a:solidFill>
                  <a:srgbClr val="000000"/>
                </a:solidFill>
                <a:latin typeface="Courier New" panose="02070309020205020404" pitchFamily="49" charset="0"/>
              </a:rPr>
              <a:t> = </a:t>
            </a:r>
            <a:r>
              <a:rPr lang="en-US" altLang="ko-KR" dirty="0" err="1">
                <a:solidFill>
                  <a:srgbClr val="000000"/>
                </a:solidFill>
                <a:latin typeface="Courier New" panose="02070309020205020404" pitchFamily="49" charset="0"/>
              </a:rPr>
              <a:t>OneHotEncoder</a:t>
            </a:r>
            <a:r>
              <a:rPr lang="en-US" altLang="ko-KR" dirty="0">
                <a:solidFill>
                  <a:srgbClr val="000000"/>
                </a:solidFill>
                <a:latin typeface="Courier New" panose="02070309020205020404" pitchFamily="49" charset="0"/>
              </a:rPr>
              <a:t>(sparse = </a:t>
            </a:r>
            <a:r>
              <a:rPr lang="en-US" altLang="ko-KR" dirty="0">
                <a:solidFill>
                  <a:srgbClr val="0000FF"/>
                </a:solidFill>
                <a:latin typeface="Courier New" panose="02070309020205020404" pitchFamily="49" charset="0"/>
              </a:rPr>
              <a:t>False</a:t>
            </a:r>
            <a:r>
              <a:rPr lang="en-US" altLang="ko-KR" dirty="0">
                <a:solidFill>
                  <a:srgbClr val="000000"/>
                </a:solidFill>
                <a:latin typeface="Courier New" panose="02070309020205020404" pitchFamily="49" charset="0"/>
              </a:rPr>
              <a:t>)</a:t>
            </a:r>
          </a:p>
          <a:p>
            <a:r>
              <a:rPr lang="en-US" altLang="ko-KR" dirty="0" err="1">
                <a:solidFill>
                  <a:srgbClr val="000000"/>
                </a:solidFill>
                <a:latin typeface="Courier New" panose="02070309020205020404" pitchFamily="49" charset="0"/>
              </a:rPr>
              <a:t>ohe_safty</a:t>
            </a:r>
            <a:r>
              <a:rPr lang="en-US" altLang="ko-KR" dirty="0">
                <a:solidFill>
                  <a:srgbClr val="000000"/>
                </a:solidFill>
                <a:latin typeface="Courier New" panose="02070309020205020404" pitchFamily="49" charset="0"/>
              </a:rPr>
              <a:t> = </a:t>
            </a:r>
            <a:r>
              <a:rPr lang="en-US" altLang="ko-KR" dirty="0" err="1">
                <a:solidFill>
                  <a:srgbClr val="000000"/>
                </a:solidFill>
                <a:latin typeface="Courier New" panose="02070309020205020404" pitchFamily="49" charset="0"/>
              </a:rPr>
              <a:t>oh_encoder.fit_transform</a:t>
            </a:r>
            <a:r>
              <a:rPr lang="en-US" altLang="ko-KR" dirty="0">
                <a:solidFill>
                  <a:srgbClr val="000000"/>
                </a:solidFill>
                <a:latin typeface="Courier New" panose="02070309020205020404" pitchFamily="49" charset="0"/>
              </a:rPr>
              <a:t>(X[[</a:t>
            </a:r>
            <a:r>
              <a:rPr lang="en-US" altLang="ko-KR" dirty="0">
                <a:solidFill>
                  <a:srgbClr val="A31515"/>
                </a:solidFill>
                <a:latin typeface="Courier New" panose="02070309020205020404" pitchFamily="49" charset="0"/>
              </a:rPr>
              <a:t>'safety'</a:t>
            </a:r>
            <a:r>
              <a:rPr lang="en-US" altLang="ko-KR" dirty="0">
                <a:solidFill>
                  <a:srgbClr val="000000"/>
                </a:solidFill>
                <a:latin typeface="Courier New" panose="02070309020205020404" pitchFamily="49" charset="0"/>
              </a:rPr>
              <a:t>]])</a:t>
            </a:r>
          </a:p>
          <a:p>
            <a:r>
              <a:rPr lang="en-US" altLang="ko-KR" dirty="0" err="1">
                <a:solidFill>
                  <a:srgbClr val="000000"/>
                </a:solidFill>
                <a:latin typeface="Courier New" panose="02070309020205020404" pitchFamily="49" charset="0"/>
              </a:rPr>
              <a:t>ohe_safty</a:t>
            </a:r>
            <a:endParaRPr lang="en-US" altLang="ko-KR" b="0" dirty="0">
              <a:solidFill>
                <a:srgbClr val="000000"/>
              </a:solidFill>
              <a:effectLst/>
              <a:latin typeface="Courier New" panose="02070309020205020404" pitchFamily="49" charset="0"/>
            </a:endParaRPr>
          </a:p>
        </p:txBody>
      </p:sp>
      <p:grpSp>
        <p:nvGrpSpPr>
          <p:cNvPr id="13" name="그룹 12">
            <a:extLst>
              <a:ext uri="{FF2B5EF4-FFF2-40B4-BE49-F238E27FC236}">
                <a16:creationId xmlns:a16="http://schemas.microsoft.com/office/drawing/2014/main" id="{C97DF8A9-C016-4F54-B4C1-AFDE094EE237}"/>
              </a:ext>
            </a:extLst>
          </p:cNvPr>
          <p:cNvGrpSpPr/>
          <p:nvPr/>
        </p:nvGrpSpPr>
        <p:grpSpPr>
          <a:xfrm>
            <a:off x="1734207" y="3429000"/>
            <a:ext cx="7059693" cy="2052463"/>
            <a:chOff x="1369359" y="3541059"/>
            <a:chExt cx="6086141" cy="1352732"/>
          </a:xfrm>
        </p:grpSpPr>
        <p:pic>
          <p:nvPicPr>
            <p:cNvPr id="5" name="그림 4">
              <a:extLst>
                <a:ext uri="{FF2B5EF4-FFF2-40B4-BE49-F238E27FC236}">
                  <a16:creationId xmlns:a16="http://schemas.microsoft.com/office/drawing/2014/main" id="{DC5D4C44-9AB9-498E-B309-2E0F4D8F5E62}"/>
                </a:ext>
              </a:extLst>
            </p:cNvPr>
            <p:cNvPicPr>
              <a:picLocks noChangeAspect="1"/>
            </p:cNvPicPr>
            <p:nvPr/>
          </p:nvPicPr>
          <p:blipFill>
            <a:blip r:embed="rId4"/>
            <a:stretch>
              <a:fillRect/>
            </a:stretch>
          </p:blipFill>
          <p:spPr>
            <a:xfrm>
              <a:off x="1369359" y="3682753"/>
              <a:ext cx="1600200" cy="1189703"/>
            </a:xfrm>
            <a:prstGeom prst="rect">
              <a:avLst/>
            </a:prstGeom>
          </p:spPr>
        </p:pic>
        <p:sp>
          <p:nvSpPr>
            <p:cNvPr id="6" name="직사각형 5">
              <a:extLst>
                <a:ext uri="{FF2B5EF4-FFF2-40B4-BE49-F238E27FC236}">
                  <a16:creationId xmlns:a16="http://schemas.microsoft.com/office/drawing/2014/main" id="{D0F2E0D0-E1F8-477D-8474-0E0E04AFDDEE}"/>
                </a:ext>
              </a:extLst>
            </p:cNvPr>
            <p:cNvSpPr/>
            <p:nvPr/>
          </p:nvSpPr>
          <p:spPr>
            <a:xfrm>
              <a:off x="2653553" y="3541059"/>
              <a:ext cx="316006" cy="1331397"/>
            </a:xfrm>
            <a:prstGeom prst="rect">
              <a:avLst/>
            </a:prstGeom>
            <a:solidFill>
              <a:schemeClr val="accent2">
                <a:lumMod val="20000"/>
                <a:lumOff val="80000"/>
                <a:alpha val="30000"/>
              </a:schemeClr>
            </a:solidFill>
            <a:ln w="38100">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7" name="그림 6">
              <a:extLst>
                <a:ext uri="{FF2B5EF4-FFF2-40B4-BE49-F238E27FC236}">
                  <a16:creationId xmlns:a16="http://schemas.microsoft.com/office/drawing/2014/main" id="{6458708A-9897-4867-BB99-69C680536487}"/>
                </a:ext>
              </a:extLst>
            </p:cNvPr>
            <p:cNvPicPr>
              <a:picLocks noChangeAspect="1"/>
            </p:cNvPicPr>
            <p:nvPr/>
          </p:nvPicPr>
          <p:blipFill>
            <a:blip r:embed="rId5"/>
            <a:stretch>
              <a:fillRect/>
            </a:stretch>
          </p:blipFill>
          <p:spPr>
            <a:xfrm>
              <a:off x="3543147" y="3677529"/>
              <a:ext cx="790575" cy="1200150"/>
            </a:xfrm>
            <a:prstGeom prst="rect">
              <a:avLst/>
            </a:prstGeom>
          </p:spPr>
        </p:pic>
        <p:sp>
          <p:nvSpPr>
            <p:cNvPr id="8" name="화살표: 오른쪽 7">
              <a:extLst>
                <a:ext uri="{FF2B5EF4-FFF2-40B4-BE49-F238E27FC236}">
                  <a16:creationId xmlns:a16="http://schemas.microsoft.com/office/drawing/2014/main" id="{C163C1A0-FBE1-4BC6-AA78-F1894BF518CE}"/>
                </a:ext>
              </a:extLst>
            </p:cNvPr>
            <p:cNvSpPr/>
            <p:nvPr/>
          </p:nvSpPr>
          <p:spPr>
            <a:xfrm>
              <a:off x="3087445" y="4034118"/>
              <a:ext cx="316006"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5" name="화살표: 오른쪽 14">
              <a:extLst>
                <a:ext uri="{FF2B5EF4-FFF2-40B4-BE49-F238E27FC236}">
                  <a16:creationId xmlns:a16="http://schemas.microsoft.com/office/drawing/2014/main" id="{DD012DCA-6E1F-45C5-BBB6-F85A3B31A20C}"/>
                </a:ext>
              </a:extLst>
            </p:cNvPr>
            <p:cNvSpPr/>
            <p:nvPr/>
          </p:nvSpPr>
          <p:spPr>
            <a:xfrm>
              <a:off x="4619543" y="4027843"/>
              <a:ext cx="316006"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9" name="그림 8">
              <a:extLst>
                <a:ext uri="{FF2B5EF4-FFF2-40B4-BE49-F238E27FC236}">
                  <a16:creationId xmlns:a16="http://schemas.microsoft.com/office/drawing/2014/main" id="{567DDB4B-5DBF-4F9E-9C74-C69174B39607}"/>
                </a:ext>
              </a:extLst>
            </p:cNvPr>
            <p:cNvPicPr>
              <a:picLocks noChangeAspect="1"/>
            </p:cNvPicPr>
            <p:nvPr/>
          </p:nvPicPr>
          <p:blipFill>
            <a:blip r:embed="rId6"/>
            <a:stretch>
              <a:fillRect/>
            </a:stretch>
          </p:blipFill>
          <p:spPr>
            <a:xfrm>
              <a:off x="5321900" y="3677529"/>
              <a:ext cx="2133600" cy="550606"/>
            </a:xfrm>
            <a:prstGeom prst="rect">
              <a:avLst/>
            </a:prstGeom>
          </p:spPr>
        </p:pic>
        <p:pic>
          <p:nvPicPr>
            <p:cNvPr id="11" name="그림 10">
              <a:extLst>
                <a:ext uri="{FF2B5EF4-FFF2-40B4-BE49-F238E27FC236}">
                  <a16:creationId xmlns:a16="http://schemas.microsoft.com/office/drawing/2014/main" id="{0644BD4C-7B67-4FFA-B7A4-5A782558C00A}"/>
                </a:ext>
              </a:extLst>
            </p:cNvPr>
            <p:cNvPicPr>
              <a:picLocks noChangeAspect="1"/>
            </p:cNvPicPr>
            <p:nvPr/>
          </p:nvPicPr>
          <p:blipFill>
            <a:blip r:embed="rId7"/>
            <a:stretch>
              <a:fillRect/>
            </a:stretch>
          </p:blipFill>
          <p:spPr>
            <a:xfrm>
              <a:off x="5289927" y="4201404"/>
              <a:ext cx="904875" cy="152400"/>
            </a:xfrm>
            <a:prstGeom prst="rect">
              <a:avLst/>
            </a:prstGeom>
          </p:spPr>
        </p:pic>
        <p:pic>
          <p:nvPicPr>
            <p:cNvPr id="12" name="그림 11">
              <a:extLst>
                <a:ext uri="{FF2B5EF4-FFF2-40B4-BE49-F238E27FC236}">
                  <a16:creationId xmlns:a16="http://schemas.microsoft.com/office/drawing/2014/main" id="{99E91B09-863B-416A-8E51-60B53B0E6A58}"/>
                </a:ext>
              </a:extLst>
            </p:cNvPr>
            <p:cNvPicPr>
              <a:picLocks noChangeAspect="1"/>
            </p:cNvPicPr>
            <p:nvPr/>
          </p:nvPicPr>
          <p:blipFill>
            <a:blip r:embed="rId8"/>
            <a:stretch>
              <a:fillRect/>
            </a:stretch>
          </p:blipFill>
          <p:spPr>
            <a:xfrm>
              <a:off x="5332786" y="4362849"/>
              <a:ext cx="2122714" cy="530942"/>
            </a:xfrm>
            <a:prstGeom prst="rect">
              <a:avLst/>
            </a:prstGeom>
          </p:spPr>
        </p:pic>
      </p:grpSp>
      <p:cxnSp>
        <p:nvCxnSpPr>
          <p:cNvPr id="16" name="직선 화살표 연결선 15">
            <a:extLst>
              <a:ext uri="{FF2B5EF4-FFF2-40B4-BE49-F238E27FC236}">
                <a16:creationId xmlns:a16="http://schemas.microsoft.com/office/drawing/2014/main" id="{09EBCF19-4835-4B4F-9E84-9DEDC0980CD1}"/>
              </a:ext>
            </a:extLst>
          </p:cNvPr>
          <p:cNvCxnSpPr>
            <a:cxnSpLocks/>
          </p:cNvCxnSpPr>
          <p:nvPr/>
        </p:nvCxnSpPr>
        <p:spPr>
          <a:xfrm>
            <a:off x="2897076" y="3050226"/>
            <a:ext cx="1817161" cy="585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4570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8396736"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6000" dirty="0">
                <a:solidFill>
                  <a:srgbClr val="000000"/>
                </a:solidFill>
              </a:rPr>
              <a:t>자동차 평가</a:t>
            </a:r>
            <a:endParaRPr lang="en-US" altLang="ko-KR" sz="6000" dirty="0">
              <a:solidFill>
                <a:srgbClr val="000000"/>
              </a:solidFill>
            </a:endParaRPr>
          </a:p>
          <a:p>
            <a:r>
              <a:rPr lang="en-US" altLang="ko-KR" sz="6000" dirty="0">
                <a:solidFill>
                  <a:srgbClr val="000000"/>
                </a:solidFill>
              </a:rPr>
              <a:t>(Revisited)</a:t>
            </a:r>
            <a:endParaRPr lang="en-US"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3839525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12</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9" name="Title 11">
            <a:extLst>
              <a:ext uri="{FF2B5EF4-FFF2-40B4-BE49-F238E27FC236}">
                <a16:creationId xmlns:a16="http://schemas.microsoft.com/office/drawing/2014/main" id="{05CED339-B514-0175-293D-B378EABAFA3D}"/>
              </a:ext>
            </a:extLst>
          </p:cNvPr>
          <p:cNvSpPr>
            <a:spLocks noGrp="1"/>
          </p:cNvSpPr>
          <p:nvPr>
            <p:ph type="title"/>
          </p:nvPr>
        </p:nvSpPr>
        <p:spPr>
          <a:xfrm>
            <a:off x="261603" y="337302"/>
            <a:ext cx="5610422" cy="1063516"/>
          </a:xfrm>
        </p:spPr>
        <p:txBody>
          <a:bodyPr>
            <a:normAutofit/>
          </a:bodyPr>
          <a:lstStyle/>
          <a:p>
            <a:r>
              <a:rPr lang="ko-KR" altLang="en-US" sz="3600" dirty="0"/>
              <a:t>라이브러리 가져오기</a:t>
            </a:r>
            <a:endParaRPr lang="en-US" sz="3600" dirty="0"/>
          </a:p>
        </p:txBody>
      </p:sp>
      <p:pic>
        <p:nvPicPr>
          <p:cNvPr id="3" name="그림 2">
            <a:extLst>
              <a:ext uri="{FF2B5EF4-FFF2-40B4-BE49-F238E27FC236}">
                <a16:creationId xmlns:a16="http://schemas.microsoft.com/office/drawing/2014/main" id="{BC224E12-FF9B-19CB-33B5-41DD9EC7DF59}"/>
              </a:ext>
            </a:extLst>
          </p:cNvPr>
          <p:cNvPicPr>
            <a:picLocks noChangeAspect="1"/>
          </p:cNvPicPr>
          <p:nvPr/>
        </p:nvPicPr>
        <p:blipFill>
          <a:blip r:embed="rId4"/>
          <a:stretch>
            <a:fillRect/>
          </a:stretch>
        </p:blipFill>
        <p:spPr>
          <a:xfrm>
            <a:off x="367667" y="1208380"/>
            <a:ext cx="5871088" cy="2281270"/>
          </a:xfrm>
          <a:prstGeom prst="rect">
            <a:avLst/>
          </a:prstGeom>
        </p:spPr>
      </p:pic>
    </p:spTree>
    <p:extLst>
      <p:ext uri="{BB962C8B-B14F-4D97-AF65-F5344CB8AC3E}">
        <p14:creationId xmlns:p14="http://schemas.microsoft.com/office/powerpoint/2010/main" val="8769911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3" y="337302"/>
            <a:ext cx="5610422" cy="1063516"/>
          </a:xfrm>
        </p:spPr>
        <p:txBody>
          <a:bodyPr>
            <a:normAutofit/>
          </a:bodyPr>
          <a:lstStyle/>
          <a:p>
            <a:r>
              <a:rPr lang="ko-KR" altLang="en-US" sz="3600" dirty="0"/>
              <a:t>데이터집합 로드</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13</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8FD803D4-7E3B-4DE2-9CB7-A3A9A910CB58}"/>
              </a:ext>
            </a:extLst>
          </p:cNvPr>
          <p:cNvPicPr>
            <a:picLocks noChangeAspect="1"/>
          </p:cNvPicPr>
          <p:nvPr/>
        </p:nvPicPr>
        <p:blipFill>
          <a:blip r:embed="rId4"/>
          <a:stretch>
            <a:fillRect/>
          </a:stretch>
        </p:blipFill>
        <p:spPr>
          <a:xfrm>
            <a:off x="666750" y="957262"/>
            <a:ext cx="10401300" cy="4943475"/>
          </a:xfrm>
          <a:prstGeom prst="rect">
            <a:avLst/>
          </a:prstGeom>
        </p:spPr>
      </p:pic>
    </p:spTree>
    <p:extLst>
      <p:ext uri="{BB962C8B-B14F-4D97-AF65-F5344CB8AC3E}">
        <p14:creationId xmlns:p14="http://schemas.microsoft.com/office/powerpoint/2010/main" val="14430730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데이터 탐색 </a:t>
            </a:r>
            <a:r>
              <a:rPr lang="en-US" altLang="ko-KR" sz="3600" dirty="0"/>
              <a:t>(EDA)</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14</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0620F185-07B8-49A1-8C9F-51A9C8398C13}"/>
              </a:ext>
            </a:extLst>
          </p:cNvPr>
          <p:cNvPicPr>
            <a:picLocks noChangeAspect="1"/>
          </p:cNvPicPr>
          <p:nvPr/>
        </p:nvPicPr>
        <p:blipFill>
          <a:blip r:embed="rId4"/>
          <a:stretch>
            <a:fillRect/>
          </a:stretch>
        </p:blipFill>
        <p:spPr>
          <a:xfrm>
            <a:off x="266700" y="1319212"/>
            <a:ext cx="11201400" cy="4219575"/>
          </a:xfrm>
          <a:prstGeom prst="rect">
            <a:avLst/>
          </a:prstGeom>
        </p:spPr>
      </p:pic>
    </p:spTree>
    <p:extLst>
      <p:ext uri="{BB962C8B-B14F-4D97-AF65-F5344CB8AC3E}">
        <p14:creationId xmlns:p14="http://schemas.microsoft.com/office/powerpoint/2010/main" val="25149250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8442559" cy="1063516"/>
          </a:xfrm>
        </p:spPr>
        <p:txBody>
          <a:bodyPr>
            <a:normAutofit/>
          </a:bodyPr>
          <a:lstStyle/>
          <a:p>
            <a:r>
              <a:rPr lang="ko-KR" altLang="en-US" sz="3600" dirty="0"/>
              <a:t>데이터 탐색 </a:t>
            </a:r>
            <a:r>
              <a:rPr lang="en-US" altLang="ko-KR" sz="3600" dirty="0"/>
              <a:t>(</a:t>
            </a:r>
            <a:r>
              <a:rPr lang="ko-KR" altLang="en-US" sz="3600" dirty="0"/>
              <a:t>계속</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15</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4E1DFA92-AD95-4E52-A4EC-F8A1406BE61D}"/>
              </a:ext>
            </a:extLst>
          </p:cNvPr>
          <p:cNvPicPr>
            <a:picLocks noChangeAspect="1"/>
          </p:cNvPicPr>
          <p:nvPr/>
        </p:nvPicPr>
        <p:blipFill>
          <a:blip r:embed="rId4"/>
          <a:stretch>
            <a:fillRect/>
          </a:stretch>
        </p:blipFill>
        <p:spPr>
          <a:xfrm>
            <a:off x="1071562" y="1096327"/>
            <a:ext cx="9591675" cy="4848225"/>
          </a:xfrm>
          <a:prstGeom prst="rect">
            <a:avLst/>
          </a:prstGeom>
        </p:spPr>
      </p:pic>
    </p:spTree>
    <p:extLst>
      <p:ext uri="{BB962C8B-B14F-4D97-AF65-F5344CB8AC3E}">
        <p14:creationId xmlns:p14="http://schemas.microsoft.com/office/powerpoint/2010/main" val="340600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3" y="298114"/>
            <a:ext cx="5610422" cy="1063516"/>
          </a:xfrm>
        </p:spPr>
        <p:txBody>
          <a:bodyPr>
            <a:normAutofit/>
          </a:bodyPr>
          <a:lstStyle/>
          <a:p>
            <a:r>
              <a:rPr lang="ko-KR" altLang="en-US" sz="3600" dirty="0"/>
              <a:t>데이터 준비</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16</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C18DBD3B-3367-4209-BEBA-68F98DAE99CA}"/>
              </a:ext>
            </a:extLst>
          </p:cNvPr>
          <p:cNvPicPr>
            <a:picLocks noChangeAspect="1"/>
          </p:cNvPicPr>
          <p:nvPr/>
        </p:nvPicPr>
        <p:blipFill>
          <a:blip r:embed="rId4"/>
          <a:stretch>
            <a:fillRect/>
          </a:stretch>
        </p:blipFill>
        <p:spPr>
          <a:xfrm>
            <a:off x="481284" y="1006029"/>
            <a:ext cx="6448425" cy="1362075"/>
          </a:xfrm>
          <a:prstGeom prst="rect">
            <a:avLst/>
          </a:prstGeom>
        </p:spPr>
      </p:pic>
      <p:pic>
        <p:nvPicPr>
          <p:cNvPr id="4" name="그림 3">
            <a:extLst>
              <a:ext uri="{FF2B5EF4-FFF2-40B4-BE49-F238E27FC236}">
                <a16:creationId xmlns:a16="http://schemas.microsoft.com/office/drawing/2014/main" id="{F0F5BF95-8262-44AF-AEBC-70414A8687FC}"/>
              </a:ext>
            </a:extLst>
          </p:cNvPr>
          <p:cNvPicPr>
            <a:picLocks noChangeAspect="1"/>
          </p:cNvPicPr>
          <p:nvPr/>
        </p:nvPicPr>
        <p:blipFill>
          <a:blip r:embed="rId5"/>
          <a:stretch>
            <a:fillRect/>
          </a:stretch>
        </p:blipFill>
        <p:spPr>
          <a:xfrm>
            <a:off x="481284" y="2512790"/>
            <a:ext cx="6248400" cy="1247775"/>
          </a:xfrm>
          <a:prstGeom prst="rect">
            <a:avLst/>
          </a:prstGeom>
        </p:spPr>
      </p:pic>
      <p:pic>
        <p:nvPicPr>
          <p:cNvPr id="5" name="그림 4">
            <a:extLst>
              <a:ext uri="{FF2B5EF4-FFF2-40B4-BE49-F238E27FC236}">
                <a16:creationId xmlns:a16="http://schemas.microsoft.com/office/drawing/2014/main" id="{55BF95E1-1D61-4015-8E06-CCBD45FB8DF5}"/>
              </a:ext>
            </a:extLst>
          </p:cNvPr>
          <p:cNvPicPr>
            <a:picLocks noChangeAspect="1"/>
          </p:cNvPicPr>
          <p:nvPr/>
        </p:nvPicPr>
        <p:blipFill>
          <a:blip r:embed="rId6"/>
          <a:stretch>
            <a:fillRect/>
          </a:stretch>
        </p:blipFill>
        <p:spPr>
          <a:xfrm>
            <a:off x="481284" y="3905251"/>
            <a:ext cx="8858250" cy="1152525"/>
          </a:xfrm>
          <a:prstGeom prst="rect">
            <a:avLst/>
          </a:prstGeom>
        </p:spPr>
      </p:pic>
      <p:pic>
        <p:nvPicPr>
          <p:cNvPr id="6" name="그림 5">
            <a:extLst>
              <a:ext uri="{FF2B5EF4-FFF2-40B4-BE49-F238E27FC236}">
                <a16:creationId xmlns:a16="http://schemas.microsoft.com/office/drawing/2014/main" id="{CF0A73F2-F8E7-49CB-86AE-453D8FB32802}"/>
              </a:ext>
            </a:extLst>
          </p:cNvPr>
          <p:cNvPicPr>
            <a:picLocks noChangeAspect="1"/>
          </p:cNvPicPr>
          <p:nvPr/>
        </p:nvPicPr>
        <p:blipFill>
          <a:blip r:embed="rId7"/>
          <a:stretch>
            <a:fillRect/>
          </a:stretch>
        </p:blipFill>
        <p:spPr>
          <a:xfrm>
            <a:off x="481284" y="5014913"/>
            <a:ext cx="10572750" cy="476250"/>
          </a:xfrm>
          <a:prstGeom prst="rect">
            <a:avLst/>
          </a:prstGeom>
        </p:spPr>
      </p:pic>
      <p:pic>
        <p:nvPicPr>
          <p:cNvPr id="7" name="그림 6">
            <a:extLst>
              <a:ext uri="{FF2B5EF4-FFF2-40B4-BE49-F238E27FC236}">
                <a16:creationId xmlns:a16="http://schemas.microsoft.com/office/drawing/2014/main" id="{20FCBC93-017E-4B5C-96FE-9DC148F7FE89}"/>
              </a:ext>
            </a:extLst>
          </p:cNvPr>
          <p:cNvPicPr>
            <a:picLocks noChangeAspect="1"/>
          </p:cNvPicPr>
          <p:nvPr/>
        </p:nvPicPr>
        <p:blipFill>
          <a:blip r:embed="rId8"/>
          <a:stretch>
            <a:fillRect/>
          </a:stretch>
        </p:blipFill>
        <p:spPr>
          <a:xfrm>
            <a:off x="481284" y="5446898"/>
            <a:ext cx="3695700" cy="485775"/>
          </a:xfrm>
          <a:prstGeom prst="rect">
            <a:avLst/>
          </a:prstGeom>
        </p:spPr>
      </p:pic>
    </p:spTree>
    <p:extLst>
      <p:ext uri="{BB962C8B-B14F-4D97-AF65-F5344CB8AC3E}">
        <p14:creationId xmlns:p14="http://schemas.microsoft.com/office/powerpoint/2010/main" val="7876187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392232" y="794503"/>
            <a:ext cx="5610422" cy="1063516"/>
          </a:xfrm>
        </p:spPr>
        <p:txBody>
          <a:bodyPr>
            <a:normAutofit/>
          </a:bodyPr>
          <a:lstStyle/>
          <a:p>
            <a:r>
              <a:rPr lang="ko-KR" altLang="en-US" sz="3600" dirty="0"/>
              <a:t>데이터 분할</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17</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9" name="그림 8">
            <a:extLst>
              <a:ext uri="{FF2B5EF4-FFF2-40B4-BE49-F238E27FC236}">
                <a16:creationId xmlns:a16="http://schemas.microsoft.com/office/drawing/2014/main" id="{6614DAFA-4F1E-49B6-9C88-29DABCF6C56F}"/>
              </a:ext>
            </a:extLst>
          </p:cNvPr>
          <p:cNvPicPr>
            <a:picLocks noChangeAspect="1"/>
          </p:cNvPicPr>
          <p:nvPr/>
        </p:nvPicPr>
        <p:blipFill>
          <a:blip r:embed="rId4"/>
          <a:stretch>
            <a:fillRect/>
          </a:stretch>
        </p:blipFill>
        <p:spPr>
          <a:xfrm>
            <a:off x="219748" y="1661771"/>
            <a:ext cx="11515052" cy="3338211"/>
          </a:xfrm>
          <a:prstGeom prst="rect">
            <a:avLst/>
          </a:prstGeom>
        </p:spPr>
      </p:pic>
    </p:spTree>
    <p:extLst>
      <p:ext uri="{BB962C8B-B14F-4D97-AF65-F5344CB8AC3E}">
        <p14:creationId xmlns:p14="http://schemas.microsoft.com/office/powerpoint/2010/main" val="413674669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1046863"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/1. </a:t>
            </a:r>
            <a:r>
              <a:rPr lang="ko-KR" altLang="en-US" sz="3600" dirty="0"/>
              <a:t>로지스틱 회귀</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18</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31047248-6059-400E-9ED9-21F481CDA54F}"/>
              </a:ext>
            </a:extLst>
          </p:cNvPr>
          <p:cNvPicPr>
            <a:picLocks noChangeAspect="1"/>
          </p:cNvPicPr>
          <p:nvPr/>
        </p:nvPicPr>
        <p:blipFill>
          <a:blip r:embed="rId4"/>
          <a:stretch>
            <a:fillRect/>
          </a:stretch>
        </p:blipFill>
        <p:spPr>
          <a:xfrm>
            <a:off x="1501810" y="1151956"/>
            <a:ext cx="6679882" cy="5097994"/>
          </a:xfrm>
          <a:prstGeom prst="rect">
            <a:avLst/>
          </a:prstGeom>
        </p:spPr>
      </p:pic>
    </p:spTree>
    <p:extLst>
      <p:ext uri="{BB962C8B-B14F-4D97-AF65-F5344CB8AC3E}">
        <p14:creationId xmlns:p14="http://schemas.microsoft.com/office/powerpoint/2010/main" val="16627932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977415"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/2. k-</a:t>
            </a:r>
            <a:r>
              <a:rPr lang="ko-KR" altLang="en-US" sz="3600" dirty="0"/>
              <a:t>최근접 이웃</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19</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2A1A1E74-B1E6-4A3A-AB98-4A27B51D6AB3}"/>
              </a:ext>
            </a:extLst>
          </p:cNvPr>
          <p:cNvPicPr>
            <a:picLocks noChangeAspect="1"/>
          </p:cNvPicPr>
          <p:nvPr/>
        </p:nvPicPr>
        <p:blipFill>
          <a:blip r:embed="rId4"/>
          <a:stretch>
            <a:fillRect/>
          </a:stretch>
        </p:blipFill>
        <p:spPr>
          <a:xfrm>
            <a:off x="1410361" y="1074886"/>
            <a:ext cx="6577247" cy="5175064"/>
          </a:xfrm>
          <a:prstGeom prst="rect">
            <a:avLst/>
          </a:prstGeom>
        </p:spPr>
      </p:pic>
    </p:spTree>
    <p:extLst>
      <p:ext uri="{BB962C8B-B14F-4D97-AF65-F5344CB8AC3E}">
        <p14:creationId xmlns:p14="http://schemas.microsoft.com/office/powerpoint/2010/main" val="13959278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B21D3-22FE-4027-9F4D-344B5A0B7EBB}"/>
              </a:ext>
            </a:extLst>
          </p:cNvPr>
          <p:cNvSpPr>
            <a:spLocks noGrp="1"/>
          </p:cNvSpPr>
          <p:nvPr>
            <p:ph type="title"/>
          </p:nvPr>
        </p:nvSpPr>
        <p:spPr>
          <a:xfrm>
            <a:off x="426217" y="0"/>
            <a:ext cx="10515600" cy="1180681"/>
          </a:xfrm>
        </p:spPr>
        <p:txBody>
          <a:bodyPr/>
          <a:lstStyle/>
          <a:p>
            <a:r>
              <a:rPr lang="en-US" dirty="0"/>
              <a:t>Legal Disclaimers</a:t>
            </a:r>
          </a:p>
        </p:txBody>
      </p:sp>
      <p:sp>
        <p:nvSpPr>
          <p:cNvPr id="2" name="Slide Number Placeholder 1">
            <a:extLst>
              <a:ext uri="{FF2B5EF4-FFF2-40B4-BE49-F238E27FC236}">
                <a16:creationId xmlns:a16="http://schemas.microsoft.com/office/drawing/2014/main" id="{E3B51A7F-CBD7-4142-9E9E-F1A5FD93F52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white"/>
                </a:solidFill>
                <a:effectLst/>
                <a:uLnTx/>
                <a:uFillTx/>
                <a:latin typeface="IntelOne Display Regular" panose="020B05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IntelOne Display Regular" panose="020B0503020203020204" pitchFamily="34" charset="0"/>
              <a:ea typeface="+mn-ea"/>
              <a:cs typeface="+mn-cs"/>
            </a:endParaRPr>
          </a:p>
        </p:txBody>
      </p:sp>
      <p:sp>
        <p:nvSpPr>
          <p:cNvPr id="4" name="Text Placeholder 3">
            <a:extLst>
              <a:ext uri="{FF2B5EF4-FFF2-40B4-BE49-F238E27FC236}">
                <a16:creationId xmlns:a16="http://schemas.microsoft.com/office/drawing/2014/main" id="{C0F8D1C0-2716-401E-B536-E91C3109BFFE}"/>
              </a:ext>
            </a:extLst>
          </p:cNvPr>
          <p:cNvSpPr>
            <a:spLocks noGrp="1"/>
          </p:cNvSpPr>
          <p:nvPr>
            <p:ph type="body" sz="quarter" idx="13"/>
          </p:nvPr>
        </p:nvSpPr>
        <p:spPr>
          <a:xfrm>
            <a:off x="426217" y="1266322"/>
            <a:ext cx="10757598" cy="3910780"/>
          </a:xfrm>
        </p:spPr>
        <p:txBody>
          <a:bodyPr>
            <a:noAutofit/>
          </a:bodyPr>
          <a:lstStyle/>
          <a:p>
            <a:pPr marL="0" indent="0">
              <a:buNone/>
            </a:pPr>
            <a:r>
              <a:rPr lang="en-US" sz="1400" dirty="0">
                <a:latin typeface="IntelOne Text" panose="020B0503020203020204" pitchFamily="34" charset="0"/>
              </a:rPr>
              <a:t>The Intel® Digital Readiness Programs and Intel® AI for Future Workforce program are developed by Intel Corporation.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technologies may require enabled hardware, software, or service activation.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No product or component can be absolutely secure.</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Results have been estimated or simulated.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does not control or audit third-party data.  You should consult other sources to evaluate accuracy.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Your costs and results may vary.</a:t>
            </a:r>
          </a:p>
        </p:txBody>
      </p:sp>
      <p:sp>
        <p:nvSpPr>
          <p:cNvPr id="5" name="Rectangle 4">
            <a:extLst>
              <a:ext uri="{FF2B5EF4-FFF2-40B4-BE49-F238E27FC236}">
                <a16:creationId xmlns:a16="http://schemas.microsoft.com/office/drawing/2014/main" id="{E2B0314B-5A0A-4ADF-8A54-12B825337BE1}"/>
              </a:ext>
            </a:extLst>
          </p:cNvPr>
          <p:cNvSpPr/>
          <p:nvPr/>
        </p:nvSpPr>
        <p:spPr>
          <a:xfrm>
            <a:off x="0" y="0"/>
            <a:ext cx="12192000" cy="6858000"/>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527A988B-B19C-43A8-ACC3-99B3226A31B3}"/>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ko-KR" altLang="en-US">
                <a:solidFill>
                  <a:prstClr val="white"/>
                </a:solidFill>
              </a:rPr>
              <a:t>법률 고지 사항</a:t>
            </a:r>
            <a:endParaRPr kumimoji="0" 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endParaRPr>
          </a:p>
        </p:txBody>
      </p:sp>
      <p:sp>
        <p:nvSpPr>
          <p:cNvPr id="7" name="Text Placeholder 3">
            <a:extLst>
              <a:ext uri="{FF2B5EF4-FFF2-40B4-BE49-F238E27FC236}">
                <a16:creationId xmlns:a16="http://schemas.microsoft.com/office/drawing/2014/main" id="{A45DA88B-F6B8-4CAF-86F1-F8A39F4E3DA5}"/>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400" dirty="0"/>
              <a:t>Intel® </a:t>
            </a:r>
            <a:r>
              <a:rPr lang="en-GB" altLang="ko-KR" sz="1400" dirty="0" err="1"/>
              <a:t>디지털</a:t>
            </a:r>
            <a:r>
              <a:rPr lang="en-GB" altLang="ko-KR" sz="1400" dirty="0"/>
              <a:t> </a:t>
            </a:r>
            <a:r>
              <a:rPr lang="en-GB" altLang="ko-KR" sz="1400" dirty="0" err="1"/>
              <a:t>준비</a:t>
            </a:r>
            <a:r>
              <a:rPr lang="en-GB" altLang="ko-KR" sz="1400" dirty="0"/>
              <a:t> </a:t>
            </a:r>
            <a:r>
              <a:rPr lang="en-GB" altLang="ko-KR" sz="1400" dirty="0" err="1"/>
              <a:t>프로그램</a:t>
            </a:r>
            <a:r>
              <a:rPr lang="en-GB" altLang="ko-KR" sz="1400" dirty="0"/>
              <a:t> 및</a:t>
            </a:r>
            <a:r>
              <a:rPr lang="en-US" altLang="ko-KR" sz="1400" dirty="0"/>
              <a:t> Intel® AI for Future Workforce </a:t>
            </a:r>
            <a:r>
              <a:rPr lang="en-GB" altLang="ko-KR" sz="1400" dirty="0" err="1"/>
              <a:t>프로그램은</a:t>
            </a:r>
            <a:r>
              <a:rPr lang="en-US" altLang="ko-KR" sz="1400" dirty="0"/>
              <a:t> Intel Corporation</a:t>
            </a:r>
            <a:r>
              <a:rPr lang="en-GB" altLang="ko-KR" sz="1400" dirty="0" err="1"/>
              <a:t>에서</a:t>
            </a:r>
            <a:r>
              <a:rPr lang="en-GB" altLang="ko-KR" sz="1400" dirty="0"/>
              <a:t> </a:t>
            </a:r>
            <a:r>
              <a:rPr lang="en-GB" altLang="ko-KR" sz="1400" dirty="0" err="1"/>
              <a:t>개발했습니다</a:t>
            </a:r>
            <a:r>
              <a:rPr lang="en-US" altLang="ko-KR" sz="1400" dirty="0"/>
              <a:t>.</a:t>
            </a:r>
          </a:p>
          <a:p>
            <a:endParaRPr lang="en-US" altLang="ko-KR" sz="1400" dirty="0"/>
          </a:p>
          <a:p>
            <a:r>
              <a:rPr lang="en-US" altLang="ko-KR" sz="1400" dirty="0"/>
              <a:t> © Intel Corporation. Intel, Intel </a:t>
            </a:r>
            <a:r>
              <a:rPr lang="ko-KR" altLang="ko-KR" sz="1400" dirty="0"/>
              <a:t>로고 및 기타</a:t>
            </a:r>
            <a:r>
              <a:rPr lang="en-US" altLang="ko-KR" sz="1400" dirty="0"/>
              <a:t> Intel </a:t>
            </a:r>
            <a:r>
              <a:rPr lang="ko-KR" altLang="ko-KR" sz="1400" dirty="0"/>
              <a:t>마크는</a:t>
            </a:r>
            <a:r>
              <a:rPr lang="en-US" altLang="ko-KR" sz="1400" dirty="0"/>
              <a:t> Intel Corporation </a:t>
            </a:r>
            <a:r>
              <a:rPr lang="ko-KR" altLang="ko-KR" sz="1400" dirty="0"/>
              <a:t>또는 자회사의 상표입니다</a:t>
            </a:r>
            <a:r>
              <a:rPr lang="en-US" altLang="ko-KR" sz="1400" dirty="0"/>
              <a:t>.  </a:t>
            </a:r>
            <a:r>
              <a:rPr lang="ko-KR" altLang="ko-KR" sz="1400" dirty="0"/>
              <a:t>다른 이름 및 브랜드는 다른 사람의 재산으로 주장될 수 있습니다</a:t>
            </a:r>
            <a:r>
              <a:rPr lang="en-US" altLang="ko-KR" sz="1400" dirty="0"/>
              <a:t>. </a:t>
            </a:r>
            <a:r>
              <a:rPr lang="ko-KR" altLang="ko-KR" sz="1400" dirty="0"/>
              <a:t>프로그램 날짜와 수업 계획은 변경될 수 있습니다</a:t>
            </a:r>
            <a:r>
              <a:rPr lang="en-US" altLang="ko-KR" sz="1400" dirty="0"/>
              <a:t>. </a:t>
            </a:r>
          </a:p>
          <a:p>
            <a:endParaRPr lang="en-US" altLang="ko-KR" sz="1400" dirty="0"/>
          </a:p>
          <a:p>
            <a:r>
              <a:rPr lang="en-US" altLang="ko-KR" sz="1400" dirty="0"/>
              <a:t>Intel </a:t>
            </a:r>
            <a:r>
              <a:rPr lang="ko-KR" altLang="ko-KR" sz="1400" dirty="0"/>
              <a:t>기술에는 활성화된 하드웨어</a:t>
            </a:r>
            <a:r>
              <a:rPr lang="en-US" altLang="ko-KR" sz="1400" dirty="0"/>
              <a:t>, </a:t>
            </a:r>
            <a:r>
              <a:rPr lang="ko-KR" altLang="ko-KR" sz="1400" dirty="0"/>
              <a:t>소프트웨어 또는 서비스 활성화가 필요할 수 있습니다</a:t>
            </a:r>
            <a:r>
              <a:rPr lang="en-US" altLang="ko-KR" sz="1400" dirty="0"/>
              <a:t>. </a:t>
            </a:r>
          </a:p>
          <a:p>
            <a:endParaRPr lang="en-US" altLang="ko-KR" sz="1400" dirty="0"/>
          </a:p>
          <a:p>
            <a:r>
              <a:rPr lang="ko-KR" altLang="ko-KR" sz="1400" dirty="0"/>
              <a:t>모든 제품과 구성 요소는 안전을 보장 할 수 없습니다</a:t>
            </a:r>
            <a:r>
              <a:rPr lang="en-US" altLang="ko-KR" sz="1400" dirty="0"/>
              <a:t>.</a:t>
            </a:r>
          </a:p>
          <a:p>
            <a:endParaRPr lang="en-US" altLang="ko-KR" sz="1400" dirty="0"/>
          </a:p>
          <a:p>
            <a:r>
              <a:rPr lang="ko-KR" altLang="ko-KR" sz="1400" dirty="0"/>
              <a:t>결과물은 추정되거나 시뮬레이션 되었습니다</a:t>
            </a:r>
            <a:r>
              <a:rPr lang="en-US" altLang="ko-KR" sz="1400" dirty="0"/>
              <a:t>. </a:t>
            </a:r>
          </a:p>
          <a:p>
            <a:endParaRPr lang="en-US" altLang="ko-KR" sz="1400" dirty="0"/>
          </a:p>
          <a:p>
            <a:r>
              <a:rPr lang="en-US" altLang="ko-KR" sz="1400" dirty="0"/>
              <a:t>Intel</a:t>
            </a:r>
            <a:r>
              <a:rPr lang="ko-KR" altLang="ko-KR" sz="1400" dirty="0"/>
              <a:t>은 타사 데이터를 제어하거나 감사하지 않습니다</a:t>
            </a:r>
            <a:r>
              <a:rPr lang="en-US" altLang="ko-KR" sz="1400" dirty="0"/>
              <a:t>.  </a:t>
            </a:r>
            <a:r>
              <a:rPr lang="ko-KR" altLang="ko-KR" sz="1400" dirty="0"/>
              <a:t>정확성을 평가하려면 다른 출처를 참조해야 합니다</a:t>
            </a:r>
            <a:r>
              <a:rPr lang="en-US" altLang="ko-KR" sz="1400" dirty="0"/>
              <a:t>. </a:t>
            </a:r>
          </a:p>
          <a:p>
            <a:endParaRPr lang="en-US" altLang="ko-KR" sz="1400" dirty="0"/>
          </a:p>
          <a:p>
            <a:r>
              <a:rPr lang="ko-KR" altLang="ko-KR" sz="1400" dirty="0"/>
              <a:t>여러분이 투자한 비용과 그에 대한 결과물은 다를 수 있습니다</a:t>
            </a:r>
            <a:r>
              <a:rPr lang="en-US" altLang="ko-KR" sz="1400" dirty="0"/>
              <a:t>.</a:t>
            </a:r>
            <a:endParaRPr lang="ko-KR" altLang="ko-KR" sz="1400" dirty="0"/>
          </a:p>
        </p:txBody>
      </p:sp>
    </p:spTree>
    <p:extLst>
      <p:ext uri="{BB962C8B-B14F-4D97-AF65-F5344CB8AC3E}">
        <p14:creationId xmlns:p14="http://schemas.microsoft.com/office/powerpoint/2010/main" val="12855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3" y="337302"/>
            <a:ext cx="10769070"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/3. </a:t>
            </a:r>
            <a:r>
              <a:rPr lang="ko-KR" altLang="en-US" sz="3600" dirty="0"/>
              <a:t>결정 트리</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20</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E73B681A-54DF-4248-A4D7-DA25EBA9B552}"/>
              </a:ext>
            </a:extLst>
          </p:cNvPr>
          <p:cNvPicPr>
            <a:picLocks noChangeAspect="1"/>
          </p:cNvPicPr>
          <p:nvPr/>
        </p:nvPicPr>
        <p:blipFill>
          <a:blip r:embed="rId4"/>
          <a:stretch>
            <a:fillRect/>
          </a:stretch>
        </p:blipFill>
        <p:spPr>
          <a:xfrm>
            <a:off x="1056825" y="1046460"/>
            <a:ext cx="6423702" cy="5354340"/>
          </a:xfrm>
          <a:prstGeom prst="rect">
            <a:avLst/>
          </a:prstGeom>
        </p:spPr>
      </p:pic>
    </p:spTree>
    <p:extLst>
      <p:ext uri="{BB962C8B-B14F-4D97-AF65-F5344CB8AC3E}">
        <p14:creationId xmlns:p14="http://schemas.microsoft.com/office/powerpoint/2010/main" val="28481355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919541"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/4. </a:t>
            </a:r>
            <a:r>
              <a:rPr lang="ko-KR" altLang="en-US" sz="3600" dirty="0"/>
              <a:t>랜덤 포레스트</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21</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A3416691-7D1B-41FC-8C20-1BE6AB83D6EF}"/>
              </a:ext>
            </a:extLst>
          </p:cNvPr>
          <p:cNvPicPr>
            <a:picLocks noChangeAspect="1"/>
          </p:cNvPicPr>
          <p:nvPr/>
        </p:nvPicPr>
        <p:blipFill>
          <a:blip r:embed="rId4"/>
          <a:stretch>
            <a:fillRect/>
          </a:stretch>
        </p:blipFill>
        <p:spPr>
          <a:xfrm>
            <a:off x="1228311" y="874973"/>
            <a:ext cx="7139259" cy="5450402"/>
          </a:xfrm>
          <a:prstGeom prst="rect">
            <a:avLst/>
          </a:prstGeom>
        </p:spPr>
      </p:pic>
    </p:spTree>
    <p:extLst>
      <p:ext uri="{BB962C8B-B14F-4D97-AF65-F5344CB8AC3E}">
        <p14:creationId xmlns:p14="http://schemas.microsoft.com/office/powerpoint/2010/main" val="1541610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850093"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/5. </a:t>
            </a:r>
            <a:r>
              <a:rPr lang="en-US" altLang="ko-KR" sz="3600" dirty="0" err="1"/>
              <a:t>XGBoost</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22</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BE9CF692-FFFA-4598-9192-FBAF6EF1ED6F}"/>
              </a:ext>
            </a:extLst>
          </p:cNvPr>
          <p:cNvPicPr>
            <a:picLocks noChangeAspect="1"/>
          </p:cNvPicPr>
          <p:nvPr/>
        </p:nvPicPr>
        <p:blipFill>
          <a:blip r:embed="rId4"/>
          <a:stretch>
            <a:fillRect/>
          </a:stretch>
        </p:blipFill>
        <p:spPr>
          <a:xfrm>
            <a:off x="1080305" y="992008"/>
            <a:ext cx="6117907" cy="5333367"/>
          </a:xfrm>
          <a:prstGeom prst="rect">
            <a:avLst/>
          </a:prstGeom>
        </p:spPr>
      </p:pic>
    </p:spTree>
    <p:extLst>
      <p:ext uri="{BB962C8B-B14F-4D97-AF65-F5344CB8AC3E}">
        <p14:creationId xmlns:p14="http://schemas.microsoft.com/office/powerpoint/2010/main" val="25958262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942691"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/6. </a:t>
            </a:r>
            <a:r>
              <a:rPr lang="ko-KR" altLang="en-US" sz="3600" dirty="0"/>
              <a:t>다층 </a:t>
            </a:r>
            <a:r>
              <a:rPr lang="ko-KR" altLang="en-US" sz="3600" dirty="0" err="1"/>
              <a:t>퍼셉트론</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23</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grpSp>
        <p:nvGrpSpPr>
          <p:cNvPr id="5" name="그룹 4">
            <a:extLst>
              <a:ext uri="{FF2B5EF4-FFF2-40B4-BE49-F238E27FC236}">
                <a16:creationId xmlns:a16="http://schemas.microsoft.com/office/drawing/2014/main" id="{EB3E3DC3-A6F3-41AF-9AAB-7D02AFC82F3E}"/>
              </a:ext>
            </a:extLst>
          </p:cNvPr>
          <p:cNvGrpSpPr/>
          <p:nvPr/>
        </p:nvGrpSpPr>
        <p:grpSpPr>
          <a:xfrm>
            <a:off x="261602" y="937574"/>
            <a:ext cx="10409577" cy="5387801"/>
            <a:chOff x="0" y="869060"/>
            <a:chExt cx="12192000" cy="6815855"/>
          </a:xfrm>
        </p:grpSpPr>
        <p:pic>
          <p:nvPicPr>
            <p:cNvPr id="2" name="그림 1">
              <a:extLst>
                <a:ext uri="{FF2B5EF4-FFF2-40B4-BE49-F238E27FC236}">
                  <a16:creationId xmlns:a16="http://schemas.microsoft.com/office/drawing/2014/main" id="{41C4A415-B2C5-4F8A-9775-B75B44A1C876}"/>
                </a:ext>
              </a:extLst>
            </p:cNvPr>
            <p:cNvPicPr>
              <a:picLocks noChangeAspect="1"/>
            </p:cNvPicPr>
            <p:nvPr/>
          </p:nvPicPr>
          <p:blipFill>
            <a:blip r:embed="rId4"/>
            <a:stretch>
              <a:fillRect/>
            </a:stretch>
          </p:blipFill>
          <p:spPr>
            <a:xfrm>
              <a:off x="0" y="869060"/>
              <a:ext cx="12192000" cy="2072405"/>
            </a:xfrm>
            <a:prstGeom prst="rect">
              <a:avLst/>
            </a:prstGeom>
          </p:spPr>
        </p:pic>
        <p:pic>
          <p:nvPicPr>
            <p:cNvPr id="4" name="그림 3">
              <a:extLst>
                <a:ext uri="{FF2B5EF4-FFF2-40B4-BE49-F238E27FC236}">
                  <a16:creationId xmlns:a16="http://schemas.microsoft.com/office/drawing/2014/main" id="{89F2B84C-5582-4329-AD35-1A659A92A1E7}"/>
                </a:ext>
              </a:extLst>
            </p:cNvPr>
            <p:cNvPicPr>
              <a:picLocks noChangeAspect="1"/>
            </p:cNvPicPr>
            <p:nvPr/>
          </p:nvPicPr>
          <p:blipFill>
            <a:blip r:embed="rId5"/>
            <a:stretch>
              <a:fillRect/>
            </a:stretch>
          </p:blipFill>
          <p:spPr>
            <a:xfrm>
              <a:off x="0" y="2941465"/>
              <a:ext cx="7715250" cy="4743450"/>
            </a:xfrm>
            <a:prstGeom prst="rect">
              <a:avLst/>
            </a:prstGeom>
          </p:spPr>
        </p:pic>
      </p:grpSp>
    </p:spTree>
    <p:extLst>
      <p:ext uri="{BB962C8B-B14F-4D97-AF65-F5344CB8AC3E}">
        <p14:creationId xmlns:p14="http://schemas.microsoft.com/office/powerpoint/2010/main" val="175378578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더 좋은 모델 찾기</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24</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FEB361C6-4169-490F-A794-C028E76DD5CC}"/>
              </a:ext>
            </a:extLst>
          </p:cNvPr>
          <p:cNvPicPr>
            <a:picLocks noChangeAspect="1"/>
          </p:cNvPicPr>
          <p:nvPr/>
        </p:nvPicPr>
        <p:blipFill>
          <a:blip r:embed="rId4"/>
          <a:stretch>
            <a:fillRect/>
          </a:stretch>
        </p:blipFill>
        <p:spPr>
          <a:xfrm>
            <a:off x="819150" y="933450"/>
            <a:ext cx="5048250" cy="5467350"/>
          </a:xfrm>
          <a:prstGeom prst="rect">
            <a:avLst/>
          </a:prstGeom>
        </p:spPr>
      </p:pic>
    </p:spTree>
    <p:extLst>
      <p:ext uri="{BB962C8B-B14F-4D97-AF65-F5344CB8AC3E}">
        <p14:creationId xmlns:p14="http://schemas.microsoft.com/office/powerpoint/2010/main" val="3678898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더 좋은 모델 찾기 </a:t>
            </a:r>
            <a:r>
              <a:rPr lang="en-US" altLang="ko-KR" sz="3600" dirty="0"/>
              <a:t>(</a:t>
            </a:r>
            <a:r>
              <a:rPr lang="ko-KR" altLang="en-US" sz="3600" dirty="0"/>
              <a:t>계속</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25</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FB578E5E-50C6-4C5D-910C-3899F4FF2367}"/>
              </a:ext>
            </a:extLst>
          </p:cNvPr>
          <p:cNvPicPr>
            <a:picLocks noChangeAspect="1"/>
          </p:cNvPicPr>
          <p:nvPr/>
        </p:nvPicPr>
        <p:blipFill>
          <a:blip r:embed="rId4"/>
          <a:stretch>
            <a:fillRect/>
          </a:stretch>
        </p:blipFill>
        <p:spPr>
          <a:xfrm>
            <a:off x="466725" y="992925"/>
            <a:ext cx="10801350" cy="5181600"/>
          </a:xfrm>
          <a:prstGeom prst="rect">
            <a:avLst/>
          </a:prstGeom>
        </p:spPr>
      </p:pic>
    </p:spTree>
    <p:extLst>
      <p:ext uri="{BB962C8B-B14F-4D97-AF65-F5344CB8AC3E}">
        <p14:creationId xmlns:p14="http://schemas.microsoft.com/office/powerpoint/2010/main" val="1476221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더 좋은 모델 찾기 </a:t>
            </a:r>
            <a:r>
              <a:rPr lang="en-US" altLang="ko-KR" sz="3600" dirty="0"/>
              <a:t>(</a:t>
            </a:r>
            <a:r>
              <a:rPr lang="ko-KR" altLang="en-US" sz="3600" dirty="0"/>
              <a:t>계속</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26</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3" name="TextBox 12">
            <a:extLst>
              <a:ext uri="{FF2B5EF4-FFF2-40B4-BE49-F238E27FC236}">
                <a16:creationId xmlns:a16="http://schemas.microsoft.com/office/drawing/2014/main" id="{D2CE820D-CE88-661F-9809-23B7B8F2A482}"/>
              </a:ext>
            </a:extLst>
          </p:cNvPr>
          <p:cNvSpPr txBox="1"/>
          <p:nvPr/>
        </p:nvSpPr>
        <p:spPr>
          <a:xfrm>
            <a:off x="401672" y="5126305"/>
            <a:ext cx="10953093" cy="646331"/>
          </a:xfrm>
          <a:prstGeom prst="rect">
            <a:avLst/>
          </a:prstGeom>
          <a:noFill/>
        </p:spPr>
        <p:txBody>
          <a:bodyPr wrap="square">
            <a:spAutoFit/>
          </a:bodyPr>
          <a:lstStyle/>
          <a:p>
            <a:r>
              <a:rPr lang="ko-KR" altLang="en-US" dirty="0"/>
              <a:t>이 결과가 </a:t>
            </a:r>
            <a:r>
              <a:rPr lang="en-US" altLang="ko-KR" dirty="0"/>
              <a:t>4.3</a:t>
            </a:r>
            <a:r>
              <a:rPr lang="ko-KR" altLang="en-US" dirty="0"/>
              <a:t>에서 생성한 결정 트리 모델 </a:t>
            </a:r>
            <a:r>
              <a:rPr lang="en-US" altLang="ko-KR" dirty="0" err="1"/>
              <a:t>dtc</a:t>
            </a:r>
            <a:r>
              <a:rPr lang="ko-KR" altLang="en-US" dirty="0"/>
              <a:t>에 비해 더 나은 결과를 산출했나요</a:t>
            </a:r>
            <a:r>
              <a:rPr lang="en-US" altLang="ko-KR" dirty="0"/>
              <a:t>? </a:t>
            </a:r>
            <a:r>
              <a:rPr lang="ko-KR" altLang="en-US" dirty="0"/>
              <a:t>제</a:t>
            </a:r>
            <a:r>
              <a:rPr lang="en-US" altLang="ko-KR" dirty="0"/>
              <a:t>3</a:t>
            </a:r>
            <a:r>
              <a:rPr lang="ko-KR" altLang="en-US" dirty="0"/>
              <a:t>주차 강의에서 학습한 </a:t>
            </a:r>
            <a:r>
              <a:rPr lang="en-US" altLang="ko-KR" dirty="0"/>
              <a:t>FLAML</a:t>
            </a:r>
            <a:r>
              <a:rPr lang="ko-KR" altLang="en-US" dirty="0"/>
              <a:t>을 사용한 경우와 비교하면 </a:t>
            </a:r>
            <a:r>
              <a:rPr lang="ko-KR" altLang="en-US" dirty="0" err="1"/>
              <a:t>어떠한가요</a:t>
            </a:r>
            <a:r>
              <a:rPr lang="en-US" altLang="ko-KR" dirty="0"/>
              <a:t>?</a:t>
            </a:r>
          </a:p>
        </p:txBody>
      </p:sp>
      <p:pic>
        <p:nvPicPr>
          <p:cNvPr id="2" name="그림 1">
            <a:extLst>
              <a:ext uri="{FF2B5EF4-FFF2-40B4-BE49-F238E27FC236}">
                <a16:creationId xmlns:a16="http://schemas.microsoft.com/office/drawing/2014/main" id="{69D06025-BA18-4117-885E-C2D34A525966}"/>
              </a:ext>
            </a:extLst>
          </p:cNvPr>
          <p:cNvPicPr>
            <a:picLocks noChangeAspect="1"/>
          </p:cNvPicPr>
          <p:nvPr/>
        </p:nvPicPr>
        <p:blipFill>
          <a:blip r:embed="rId4"/>
          <a:stretch>
            <a:fillRect/>
          </a:stretch>
        </p:blipFill>
        <p:spPr>
          <a:xfrm>
            <a:off x="2076450" y="1023937"/>
            <a:ext cx="6475625" cy="3874634"/>
          </a:xfrm>
          <a:prstGeom prst="rect">
            <a:avLst/>
          </a:prstGeom>
        </p:spPr>
      </p:pic>
    </p:spTree>
    <p:extLst>
      <p:ext uri="{BB962C8B-B14F-4D97-AF65-F5344CB8AC3E}">
        <p14:creationId xmlns:p14="http://schemas.microsoft.com/office/powerpoint/2010/main" val="17824090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모델 설명</a:t>
            </a:r>
            <a:r>
              <a:rPr lang="en-US" altLang="ko-KR" sz="3600" dirty="0"/>
              <a:t>: </a:t>
            </a:r>
            <a:r>
              <a:rPr lang="ko-KR" altLang="en-US" sz="3600" dirty="0"/>
              <a:t>로지스틱 회귀</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27</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grpSp>
        <p:nvGrpSpPr>
          <p:cNvPr id="5" name="그룹 4">
            <a:extLst>
              <a:ext uri="{FF2B5EF4-FFF2-40B4-BE49-F238E27FC236}">
                <a16:creationId xmlns:a16="http://schemas.microsoft.com/office/drawing/2014/main" id="{FA63F105-39D7-4ACC-9C43-202BAECF5D15}"/>
              </a:ext>
            </a:extLst>
          </p:cNvPr>
          <p:cNvGrpSpPr/>
          <p:nvPr/>
        </p:nvGrpSpPr>
        <p:grpSpPr>
          <a:xfrm>
            <a:off x="261601" y="869060"/>
            <a:ext cx="8804021" cy="5531740"/>
            <a:chOff x="0" y="896850"/>
            <a:chExt cx="12192000" cy="8017004"/>
          </a:xfrm>
        </p:grpSpPr>
        <p:pic>
          <p:nvPicPr>
            <p:cNvPr id="2" name="그림 1">
              <a:extLst>
                <a:ext uri="{FF2B5EF4-FFF2-40B4-BE49-F238E27FC236}">
                  <a16:creationId xmlns:a16="http://schemas.microsoft.com/office/drawing/2014/main" id="{8C79E4AB-4036-4FBF-83CC-8882877C6F22}"/>
                </a:ext>
              </a:extLst>
            </p:cNvPr>
            <p:cNvPicPr>
              <a:picLocks noChangeAspect="1"/>
            </p:cNvPicPr>
            <p:nvPr/>
          </p:nvPicPr>
          <p:blipFill>
            <a:blip r:embed="rId4"/>
            <a:stretch>
              <a:fillRect/>
            </a:stretch>
          </p:blipFill>
          <p:spPr>
            <a:xfrm>
              <a:off x="0" y="896850"/>
              <a:ext cx="12192000" cy="1159004"/>
            </a:xfrm>
            <a:prstGeom prst="rect">
              <a:avLst/>
            </a:prstGeom>
          </p:spPr>
        </p:pic>
        <p:pic>
          <p:nvPicPr>
            <p:cNvPr id="4" name="그림 3">
              <a:extLst>
                <a:ext uri="{FF2B5EF4-FFF2-40B4-BE49-F238E27FC236}">
                  <a16:creationId xmlns:a16="http://schemas.microsoft.com/office/drawing/2014/main" id="{3B632012-DC7E-4B86-9DED-D8698A678251}"/>
                </a:ext>
              </a:extLst>
            </p:cNvPr>
            <p:cNvPicPr>
              <a:picLocks noChangeAspect="1"/>
            </p:cNvPicPr>
            <p:nvPr/>
          </p:nvPicPr>
          <p:blipFill>
            <a:blip r:embed="rId5"/>
            <a:stretch>
              <a:fillRect/>
            </a:stretch>
          </p:blipFill>
          <p:spPr>
            <a:xfrm>
              <a:off x="27195" y="2055854"/>
              <a:ext cx="7950097" cy="6858000"/>
            </a:xfrm>
            <a:prstGeom prst="rect">
              <a:avLst/>
            </a:prstGeom>
          </p:spPr>
        </p:pic>
      </p:grpSp>
    </p:spTree>
    <p:extLst>
      <p:ext uri="{BB962C8B-B14F-4D97-AF65-F5344CB8AC3E}">
        <p14:creationId xmlns:p14="http://schemas.microsoft.com/office/powerpoint/2010/main" val="1329227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모델 설명</a:t>
            </a:r>
            <a:r>
              <a:rPr lang="en-US" altLang="ko-KR" sz="3600" dirty="0"/>
              <a:t>: </a:t>
            </a:r>
            <a:r>
              <a:rPr lang="ko-KR" altLang="en-US" sz="3600" dirty="0"/>
              <a:t>결정 트리</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28</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57FBE37B-5175-44AB-ACAD-CE648E9428D1}"/>
              </a:ext>
            </a:extLst>
          </p:cNvPr>
          <p:cNvPicPr>
            <a:picLocks noChangeAspect="1"/>
          </p:cNvPicPr>
          <p:nvPr/>
        </p:nvPicPr>
        <p:blipFill>
          <a:blip r:embed="rId4"/>
          <a:stretch>
            <a:fillRect/>
          </a:stretch>
        </p:blipFill>
        <p:spPr>
          <a:xfrm>
            <a:off x="966631" y="1826476"/>
            <a:ext cx="8051073" cy="4439711"/>
          </a:xfrm>
          <a:prstGeom prst="rect">
            <a:avLst/>
          </a:prstGeom>
        </p:spPr>
      </p:pic>
      <p:pic>
        <p:nvPicPr>
          <p:cNvPr id="4" name="그림 3">
            <a:extLst>
              <a:ext uri="{FF2B5EF4-FFF2-40B4-BE49-F238E27FC236}">
                <a16:creationId xmlns:a16="http://schemas.microsoft.com/office/drawing/2014/main" id="{62AA968E-26BF-4B2D-BF62-C12031F86320}"/>
              </a:ext>
            </a:extLst>
          </p:cNvPr>
          <p:cNvPicPr>
            <a:picLocks noChangeAspect="1"/>
          </p:cNvPicPr>
          <p:nvPr/>
        </p:nvPicPr>
        <p:blipFill>
          <a:blip r:embed="rId5"/>
          <a:stretch>
            <a:fillRect/>
          </a:stretch>
        </p:blipFill>
        <p:spPr>
          <a:xfrm>
            <a:off x="261601" y="970024"/>
            <a:ext cx="10179124" cy="862983"/>
          </a:xfrm>
          <a:prstGeom prst="rect">
            <a:avLst/>
          </a:prstGeom>
        </p:spPr>
      </p:pic>
    </p:spTree>
    <p:extLst>
      <p:ext uri="{BB962C8B-B14F-4D97-AF65-F5344CB8AC3E}">
        <p14:creationId xmlns:p14="http://schemas.microsoft.com/office/powerpoint/2010/main" val="6675582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8067860"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ko-KR" altLang="en-US" sz="6000" b="0" i="0" u="none" strike="noStrike" kern="1200" cap="none" spc="0" normalizeH="0" baseline="0" noProof="0" dirty="0">
                <a:ln>
                  <a:noFill/>
                </a:ln>
                <a:solidFill>
                  <a:srgbClr val="000000"/>
                </a:solidFill>
                <a:effectLst/>
                <a:uLnTx/>
                <a:uFillTx/>
                <a:latin typeface="IntelOne Display Light"/>
              </a:rPr>
              <a:t>적포도주 등급</a:t>
            </a:r>
            <a:endParaRPr kumimoji="0" lang="en-US" altLang="ko-KR" sz="6000" b="0" i="0" u="none" strike="noStrike" kern="1200" cap="none" spc="0" normalizeH="0" baseline="0" noProof="0" dirty="0">
              <a:ln>
                <a:noFill/>
              </a:ln>
              <a:solidFill>
                <a:srgbClr val="000000"/>
              </a:solidFill>
              <a:effectLst/>
              <a:uLnTx/>
              <a:uFillTx/>
              <a:latin typeface="IntelOne Display Light"/>
            </a:endParaRPr>
          </a:p>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altLang="ko-KR" sz="6000" b="0" i="0" u="none" strike="noStrike" kern="1200" cap="none" spc="0" normalizeH="0" baseline="0" noProof="0" dirty="0">
                <a:ln>
                  <a:noFill/>
                </a:ln>
                <a:solidFill>
                  <a:srgbClr val="000000"/>
                </a:solidFill>
                <a:effectLst/>
                <a:uLnTx/>
                <a:uFillTx/>
                <a:latin typeface="IntelOne Display Light"/>
              </a:rPr>
              <a:t>(Revisited)</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22272834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5568B8-7A16-4DEF-B235-6742EC7885A7}"/>
              </a:ext>
            </a:extLst>
          </p:cNvPr>
          <p:cNvSpPr txBox="1">
            <a:spLocks/>
          </p:cNvSpPr>
          <p:nvPr/>
        </p:nvSpPr>
        <p:spPr>
          <a:xfrm>
            <a:off x="8880600" y="2827905"/>
            <a:ext cx="3598410"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4500">
                <a:solidFill>
                  <a:srgbClr val="000000"/>
                </a:solidFill>
              </a:rPr>
              <a:t>복습</a:t>
            </a:r>
            <a:endParaRPr lang="en-US" sz="4500" dirty="0">
              <a:solidFill>
                <a:srgbClr val="000000"/>
              </a:solidFill>
            </a:endParaRPr>
          </a:p>
        </p:txBody>
      </p:sp>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712124" cy="1199822"/>
          </a:xfrm>
        </p:spPr>
        <p:txBody>
          <a:bodyPr>
            <a:normAutofit/>
          </a:bodyPr>
          <a:lstStyle/>
          <a:p>
            <a:r>
              <a:rPr lang="ko-KR" altLang="en-US" dirty="0">
                <a:solidFill>
                  <a:srgbClr val="000000"/>
                </a:solidFill>
              </a:rPr>
              <a:t>연습 시간</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30</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자동차 평가 예제를 참조하여 </a:t>
            </a:r>
            <a:r>
              <a:rPr lang="ko-KR" altLang="en-US"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적포두주</a:t>
            </a: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등급 분류 문제를 해결해 보세요</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800100" lvl="1" indent="-342900">
              <a:lnSpc>
                <a:spcPct val="100000"/>
              </a:lnSpc>
              <a:spcBef>
                <a:spcPts val="1000"/>
              </a:spcBef>
              <a:buFont typeface="Arial" panose="020B0604020202020204" pitchFamily="34" charset="0"/>
              <a:buChar char="•"/>
              <a:defRPr/>
            </a:pP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예측할 칼럼</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(label)</a:t>
            </a: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은 </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grade</a:t>
            </a: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입니다</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a:p>
            <a:pPr marL="800100" lvl="1" indent="-342900">
              <a:lnSpc>
                <a:spcPct val="100000"/>
              </a:lnSpc>
              <a:spcBef>
                <a:spcPts val="1000"/>
              </a:spcBef>
              <a:buFont typeface="Arial" panose="020B0604020202020204" pitchFamily="34" charset="0"/>
              <a:buChar char="•"/>
              <a:defRP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 문제는 다항분류를</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이진 분류로 변형한 문제입니다</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879256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6000" dirty="0">
                <a:solidFill>
                  <a:srgbClr val="000000"/>
                </a:solidFill>
                <a:latin typeface="IntelOne Display Light"/>
              </a:rPr>
              <a:t>Recap</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33338847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712124" cy="1199822"/>
          </a:xfrm>
        </p:spPr>
        <p:txBody>
          <a:bodyPr>
            <a:normAutofit/>
          </a:bodyPr>
          <a:lstStyle/>
          <a:p>
            <a:r>
              <a:rPr lang="en-US" altLang="ko-KR" dirty="0">
                <a:solidFill>
                  <a:srgbClr val="000000"/>
                </a:solidFill>
              </a:rPr>
              <a:t>Scikit-Learn</a:t>
            </a:r>
            <a:r>
              <a:rPr lang="ko-KR" altLang="en-US" dirty="0">
                <a:solidFill>
                  <a:srgbClr val="000000"/>
                </a:solidFill>
              </a:rPr>
              <a:t>을 활용한 분류 </a:t>
            </a:r>
            <a:r>
              <a:rPr lang="en-US" altLang="ko-KR" dirty="0">
                <a:solidFill>
                  <a:srgbClr val="000000"/>
                </a:solidFill>
              </a:rPr>
              <a:t>(1)</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32</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Scikit-Learn</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은 분류</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회귀 문제를 위한 다양한 머신러닝 알고리듬 제공</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각 </a:t>
            </a:r>
            <a:r>
              <a:rPr kumimoji="0" lang="ko-KR" altLang="en-US"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알고리듬은</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각기 다른 방법으로 학습하지만 모든 학습에 </a:t>
            </a:r>
            <a:r>
              <a:rPr kumimoji="0" lang="en-US" altLang="ko-KR" sz="26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fit</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예측에 </a:t>
            </a:r>
            <a:r>
              <a:rPr kumimoji="0" lang="en-US" altLang="ko-KR" sz="26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predict/</a:t>
            </a:r>
            <a:r>
              <a:rPr lang="en-US" altLang="ko-KR" sz="26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predict_proba</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메서드를 사용하는 것과 같이 </a:t>
            </a:r>
            <a:r>
              <a:rPr kumimoji="0" lang="ko-KR" altLang="en-US" sz="2600" b="0" i="0" u="sng"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단일화된 인터페이스</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제공</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lnSpc>
                <a:spcPct val="100000"/>
              </a:lnSpc>
              <a:spcBef>
                <a:spcPts val="1000"/>
              </a:spcBef>
              <a:buFont typeface="Arial" panose="020B0604020202020204" pitchFamily="34" charset="0"/>
              <a:buChar char="•"/>
              <a:defRPr/>
            </a:pP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이 인터페이스를 만족하는 임의의 모델에 대한 고수준 패키지나 프레임워크 라이브러리 개발 가능</a:t>
            </a:r>
          </a:p>
          <a:p>
            <a:pPr marL="800100" lvl="1" indent="-342900">
              <a:lnSpc>
                <a:spcPct val="100000"/>
              </a:lnSpc>
              <a:spcBef>
                <a:spcPts val="0"/>
              </a:spcBef>
              <a:buFont typeface="Arial" panose="020B0604020202020204" pitchFamily="34" charset="0"/>
              <a:buChar char="•"/>
              <a:defRPr/>
            </a:pPr>
            <a:r>
              <a:rPr kumimoji="0" lang="en-US" altLang="ko-KR"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XGBoost</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en-US" altLang="ko-KR"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LightGBM</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등은 </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Scikit-Learn</a:t>
            </a: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의 멤버가 아니지만 이러한 장점을 활용하기 위해 </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Scikit-Learn </a:t>
            </a: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호환 인터페이스도 제공함</a:t>
            </a:r>
            <a:endPar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다른 </a:t>
            </a:r>
            <a:r>
              <a:rPr kumimoji="0" lang="ko-KR" altLang="en-US"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알고리듬을</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사용하더라도 프로그래밍 스타일을 유지할 수 </a:t>
            </a: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있음</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2881237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0776626" cy="1199822"/>
          </a:xfrm>
        </p:spPr>
        <p:txBody>
          <a:bodyPr>
            <a:normAutofit/>
          </a:bodyPr>
          <a:lstStyle/>
          <a:p>
            <a:r>
              <a:rPr lang="en-US" dirty="0" err="1">
                <a:solidFill>
                  <a:srgbClr val="0000FF"/>
                </a:solidFill>
                <a:latin typeface="Consolas" panose="020B0609020204030204" pitchFamily="49" charset="0"/>
              </a:rPr>
              <a:t>Scikit</a:t>
            </a:r>
            <a:r>
              <a:rPr lang="en-US" dirty="0">
                <a:solidFill>
                  <a:srgbClr val="0000FF"/>
                </a:solidFill>
                <a:latin typeface="Consolas" panose="020B0609020204030204" pitchFamily="49" charset="0"/>
              </a:rPr>
              <a:t>-Learn </a:t>
            </a:r>
            <a:r>
              <a:rPr lang="ko-KR" altLang="en-US" dirty="0">
                <a:solidFill>
                  <a:srgbClr val="0000FF"/>
                </a:solidFill>
                <a:latin typeface="Consolas" panose="020B0609020204030204" pitchFamily="49" charset="0"/>
              </a:rPr>
              <a:t>모델생성 및 평가</a:t>
            </a:r>
            <a:endParaRPr lang="en-US" dirty="0">
              <a:solidFill>
                <a:srgbClr val="0000FF"/>
              </a:solidFill>
              <a:latin typeface="Consolas" panose="020B0609020204030204" pitchFamily="49"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33</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3" name="직사각형 2">
            <a:extLst>
              <a:ext uri="{FF2B5EF4-FFF2-40B4-BE49-F238E27FC236}">
                <a16:creationId xmlns:a16="http://schemas.microsoft.com/office/drawing/2014/main" id="{81ED0A26-B43D-4F39-BB7F-95E1837C4870}"/>
              </a:ext>
            </a:extLst>
          </p:cNvPr>
          <p:cNvSpPr/>
          <p:nvPr/>
        </p:nvSpPr>
        <p:spPr>
          <a:xfrm>
            <a:off x="1034374" y="1264762"/>
            <a:ext cx="8266380" cy="4575612"/>
          </a:xfrm>
          <a:prstGeom prst="rect">
            <a:avLst/>
          </a:prstGeom>
        </p:spPr>
        <p:txBody>
          <a:bodyPr wrap="square">
            <a:spAutoFit/>
          </a:bodyPr>
          <a:lstStyle/>
          <a:p>
            <a:pPr marL="342900" lvl="0" indent="-342900">
              <a:spcAft>
                <a:spcPts val="400"/>
              </a:spcAft>
              <a:buFont typeface="Arial" panose="020B0604020202020204" pitchFamily="34" charset="0"/>
              <a:buChar char="•"/>
              <a:defRPr/>
            </a:pP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생성</a:t>
            </a: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lvl="1">
              <a:lnSpc>
                <a:spcPct val="100000"/>
              </a:lnSpc>
              <a:spcBef>
                <a:spcPts val="0"/>
              </a:spcBef>
              <a:spcAft>
                <a:spcPts val="400"/>
              </a:spcAft>
              <a:defRPr/>
            </a:pP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&lt;</a:t>
            </a:r>
            <a:r>
              <a:rPr lang="ko-KR" altLang="en-US"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분류</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_</a:t>
            </a:r>
            <a:r>
              <a:rPr lang="ko-KR" altLang="en-US" sz="22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알고리듬</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ko-KR" altLang="en-US" sz="22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하이퍼매개변수</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p>
          <a:p>
            <a:pPr lvl="1">
              <a:lnSpc>
                <a:spcPct val="100000"/>
              </a:lnSpc>
              <a:spcBef>
                <a:spcPts val="0"/>
              </a:spcBef>
              <a:spcAft>
                <a:spcPts val="400"/>
              </a:spcAft>
              <a:defRPr/>
            </a:pPr>
            <a:endPar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endParaRPr>
          </a:p>
          <a:p>
            <a:pPr marL="342900" lvl="0" indent="-342900">
              <a:spcAft>
                <a:spcPts val="400"/>
              </a:spcAft>
              <a:buFont typeface="Arial" panose="020B0604020202020204" pitchFamily="34" charset="0"/>
              <a:buChar char="•"/>
              <a:defRPr/>
            </a:pP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학습</a:t>
            </a: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lvl="1">
              <a:lnSpc>
                <a:spcPct val="100000"/>
              </a:lnSpc>
              <a:spcBef>
                <a:spcPts val="0"/>
              </a:spcBef>
              <a:spcAft>
                <a:spcPts val="400"/>
              </a:spcAft>
              <a:defRPr/>
            </a:pP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err="1">
                <a:solidFill>
                  <a:srgbClr val="0000FF"/>
                </a:solidFill>
                <a:latin typeface="Consolas" panose="020B0609020204030204" pitchFamily="49" charset="0"/>
                <a:ea typeface="Intel Clear Light" panose="020B0404020203020204" pitchFamily="34" charset="0"/>
                <a:cs typeface="Intel Clear Light" panose="020B0404020203020204" pitchFamily="34" charset="0"/>
              </a:rPr>
              <a:t>fit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features, labels</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p>
          <a:p>
            <a:pPr lvl="1">
              <a:lnSpc>
                <a:spcPct val="100000"/>
              </a:lnSpc>
              <a:spcBef>
                <a:spcPts val="0"/>
              </a:spcBef>
              <a:spcAft>
                <a:spcPts val="400"/>
              </a:spcAft>
              <a:defRPr/>
            </a:pPr>
            <a:endPar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endParaRPr>
          </a:p>
          <a:p>
            <a:pPr marL="342900" lvl="0" indent="-342900">
              <a:spcAft>
                <a:spcPts val="400"/>
              </a:spcAft>
              <a:buFont typeface="Arial" panose="020B0604020202020204" pitchFamily="34" charset="0"/>
              <a:buChar char="•"/>
              <a:defRPr/>
            </a:pPr>
            <a:r>
              <a:rPr lang="ko-KR" altLang="en-US" sz="2600" dirty="0">
                <a:solidFill>
                  <a:srgbClr val="000000"/>
                </a:solidFill>
                <a:latin typeface="IntelOne Text Light" panose="020B0403020203020204" pitchFamily="34" charset="0"/>
              </a:rPr>
              <a:t>항목</a:t>
            </a:r>
            <a:r>
              <a:rPr lang="en-US" altLang="ko-KR" sz="2600" dirty="0">
                <a:solidFill>
                  <a:srgbClr val="000000"/>
                </a:solidFill>
                <a:latin typeface="IntelOne Text Light" panose="020B0403020203020204" pitchFamily="34" charset="0"/>
              </a:rPr>
              <a:t> </a:t>
            </a:r>
            <a:r>
              <a:rPr lang="ko-KR" altLang="en-US" sz="2600" dirty="0">
                <a:solidFill>
                  <a:srgbClr val="000000"/>
                </a:solidFill>
                <a:latin typeface="IntelOne Text Light" panose="020B0403020203020204" pitchFamily="34" charset="0"/>
              </a:rPr>
              <a:t>예측</a:t>
            </a:r>
            <a:endParaRPr lang="en-US" altLang="ko-KR" sz="2600" dirty="0">
              <a:solidFill>
                <a:srgbClr val="000000"/>
              </a:solidFill>
              <a:latin typeface="IntelOne Text Light" panose="020B0403020203020204" pitchFamily="34" charset="0"/>
            </a:endParaRPr>
          </a:p>
          <a:p>
            <a:pPr lvl="1">
              <a:lnSpc>
                <a:spcPct val="100000"/>
              </a:lnSpc>
              <a:spcBef>
                <a:spcPts val="0"/>
              </a:spcBef>
              <a:spcAft>
                <a:spcPts val="400"/>
              </a:spcAft>
              <a:defRPr/>
            </a:pP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y_pred</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 = </a:t>
            </a: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err="1">
                <a:solidFill>
                  <a:srgbClr val="0000FF"/>
                </a:solidFill>
                <a:latin typeface="Consolas" panose="020B0609020204030204" pitchFamily="49" charset="0"/>
                <a:ea typeface="Intel Clear Light" panose="020B0404020203020204" pitchFamily="34" charset="0"/>
                <a:cs typeface="Intel Clear Light" panose="020B0404020203020204" pitchFamily="34" charset="0"/>
              </a:rPr>
              <a:t>predict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data</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p>
          <a:p>
            <a:pPr lvl="1">
              <a:lnSpc>
                <a:spcPct val="100000"/>
              </a:lnSpc>
              <a:spcBef>
                <a:spcPts val="0"/>
              </a:spcBef>
              <a:spcAft>
                <a:spcPts val="400"/>
              </a:spcAft>
              <a:defRPr/>
            </a:pPr>
            <a:endPar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endParaRPr>
          </a:p>
          <a:p>
            <a:pPr marL="342900" lvl="0" indent="-342900">
              <a:spcAft>
                <a:spcPts val="400"/>
              </a:spcAft>
              <a:buFont typeface="Arial" panose="020B0604020202020204" pitchFamily="34" charset="0"/>
              <a:buChar char="•"/>
              <a:defRPr/>
            </a:pPr>
            <a:r>
              <a:rPr lang="ko-KR" altLang="en-US" sz="2600" dirty="0">
                <a:solidFill>
                  <a:srgbClr val="000000"/>
                </a:solidFill>
                <a:latin typeface="IntelOne Text Light" panose="020B0403020203020204" pitchFamily="34" charset="0"/>
              </a:rPr>
              <a:t>성능평가</a:t>
            </a:r>
            <a:r>
              <a:rPr lang="en-US" altLang="ko-KR" sz="2600" dirty="0">
                <a:solidFill>
                  <a:srgbClr val="000000"/>
                </a:solidFill>
                <a:latin typeface="IntelOne Text Light" panose="020B0403020203020204" pitchFamily="34" charset="0"/>
              </a:rPr>
              <a:t> </a:t>
            </a:r>
          </a:p>
          <a:p>
            <a:pPr lvl="1">
              <a:lnSpc>
                <a:spcPct val="100000"/>
              </a:lnSpc>
              <a:spcBef>
                <a:spcPts val="0"/>
              </a:spcBef>
              <a:spcAft>
                <a:spcPts val="400"/>
              </a:spcAft>
              <a:defRPr/>
            </a:pP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classification_report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y_test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 </a:t>
            </a: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y_pred</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endParaRPr lang="ko-KR" altLang="en-US" dirty="0"/>
          </a:p>
        </p:txBody>
      </p:sp>
    </p:spTree>
    <p:extLst>
      <p:ext uri="{BB962C8B-B14F-4D97-AF65-F5344CB8AC3E}">
        <p14:creationId xmlns:p14="http://schemas.microsoft.com/office/powerpoint/2010/main" val="227733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0776626" cy="1199822"/>
          </a:xfrm>
        </p:spPr>
        <p:txBody>
          <a:bodyPr>
            <a:normAutofit/>
          </a:bodyPr>
          <a:lstStyle/>
          <a:p>
            <a:r>
              <a:rPr lang="ko-KR" altLang="en-US" dirty="0">
                <a:solidFill>
                  <a:srgbClr val="0000FF"/>
                </a:solidFill>
                <a:latin typeface="Consolas" panose="020B0609020204030204" pitchFamily="49" charset="0"/>
              </a:rPr>
              <a:t>범주형 자료 </a:t>
            </a:r>
            <a:r>
              <a:rPr lang="en-US" altLang="ko-KR" dirty="0">
                <a:solidFill>
                  <a:srgbClr val="0000FF"/>
                </a:solidFill>
                <a:latin typeface="Consolas" panose="020B0609020204030204" pitchFamily="49" charset="0"/>
              </a:rPr>
              <a:t>encoding</a:t>
            </a:r>
            <a:endParaRPr lang="en-US" dirty="0">
              <a:solidFill>
                <a:srgbClr val="0000FF"/>
              </a:solidFill>
              <a:latin typeface="Consolas" panose="020B0609020204030204" pitchFamily="49"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34</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3" name="직사각형 2">
            <a:extLst>
              <a:ext uri="{FF2B5EF4-FFF2-40B4-BE49-F238E27FC236}">
                <a16:creationId xmlns:a16="http://schemas.microsoft.com/office/drawing/2014/main" id="{F2CD5043-C140-47EA-9C4F-B5E7FFE5B556}"/>
              </a:ext>
            </a:extLst>
          </p:cNvPr>
          <p:cNvSpPr/>
          <p:nvPr/>
        </p:nvSpPr>
        <p:spPr>
          <a:xfrm>
            <a:off x="1280160" y="1572366"/>
            <a:ext cx="7863840" cy="1785104"/>
          </a:xfrm>
          <a:prstGeom prst="rect">
            <a:avLst/>
          </a:prstGeom>
        </p:spPr>
        <p:txBody>
          <a:bodyPr wrap="square">
            <a:spAutoFit/>
          </a:bodyPr>
          <a:lstStyle/>
          <a:p>
            <a:pPr marL="342900" indent="-342900">
              <a:buFont typeface="Arial" panose="020B0604020202020204" pitchFamily="34" charset="0"/>
              <a:buChar char="•"/>
            </a:pPr>
            <a:r>
              <a:rPr lang="en-US" altLang="ko-KR" b="1" dirty="0" err="1">
                <a:solidFill>
                  <a:schemeClr val="tx2"/>
                </a:solidFill>
                <a:latin typeface="Verdana" panose="020B0604030504040204" pitchFamily="34" charset="0"/>
                <a:ea typeface="Verdana" panose="020B0604030504040204" pitchFamily="34" charset="0"/>
              </a:rPr>
              <a:t>OneHotEncoder</a:t>
            </a:r>
            <a:endParaRPr lang="en-US" altLang="ko-KR" dirty="0">
              <a:solidFill>
                <a:schemeClr val="tx2"/>
              </a:solidFill>
              <a:latin typeface="Verdana" panose="020B0604030504040204" pitchFamily="34" charset="0"/>
              <a:ea typeface="Verdana" panose="020B0604030504040204" pitchFamily="34" charset="0"/>
            </a:endParaRPr>
          </a:p>
          <a:p>
            <a:pPr lvl="1"/>
            <a:r>
              <a:rPr lang="ko-KR" altLang="en-US" dirty="0">
                <a:solidFill>
                  <a:schemeClr val="tx1">
                    <a:lumMod val="50000"/>
                  </a:schemeClr>
                </a:solidFill>
                <a:latin typeface="Verdana" panose="020B0604030504040204" pitchFamily="34" charset="0"/>
              </a:rPr>
              <a:t>부류</a:t>
            </a:r>
            <a:r>
              <a:rPr lang="en-US" altLang="ko-KR" dirty="0">
                <a:solidFill>
                  <a:schemeClr val="tx1">
                    <a:lumMod val="50000"/>
                  </a:schemeClr>
                </a:solidFill>
                <a:latin typeface="Verdana" panose="020B0604030504040204" pitchFamily="34" charset="0"/>
              </a:rPr>
              <a:t>(class)</a:t>
            </a:r>
            <a:r>
              <a:rPr lang="ko-KR" altLang="en-US" dirty="0">
                <a:solidFill>
                  <a:schemeClr val="tx1">
                    <a:lumMod val="50000"/>
                  </a:schemeClr>
                </a:solidFill>
                <a:latin typeface="Verdana" panose="020B0604030504040204" pitchFamily="34" charset="0"/>
              </a:rPr>
              <a:t>를 해당 부류만 </a:t>
            </a:r>
            <a:r>
              <a:rPr lang="en-US" altLang="ko-KR" dirty="0">
                <a:solidFill>
                  <a:schemeClr val="tx1">
                    <a:lumMod val="50000"/>
                  </a:schemeClr>
                </a:solidFill>
                <a:latin typeface="Verdana" panose="020B0604030504040204" pitchFamily="34" charset="0"/>
              </a:rPr>
              <a:t>1</a:t>
            </a:r>
            <a:r>
              <a:rPr lang="ko-KR" altLang="en-US" dirty="0">
                <a:solidFill>
                  <a:schemeClr val="tx1">
                    <a:lumMod val="50000"/>
                  </a:schemeClr>
                </a:solidFill>
                <a:latin typeface="Verdana" panose="020B0604030504040204" pitchFamily="34" charset="0"/>
              </a:rPr>
              <a:t>이고 나머지는 </a:t>
            </a:r>
            <a:r>
              <a:rPr lang="en-US" altLang="ko-KR" dirty="0">
                <a:solidFill>
                  <a:schemeClr val="tx1">
                    <a:lumMod val="50000"/>
                  </a:schemeClr>
                </a:solidFill>
                <a:latin typeface="Verdana" panose="020B0604030504040204" pitchFamily="34" charset="0"/>
              </a:rPr>
              <a:t>0</a:t>
            </a:r>
            <a:r>
              <a:rPr lang="ko-KR" altLang="en-US" dirty="0">
                <a:solidFill>
                  <a:schemeClr val="tx1">
                    <a:lumMod val="50000"/>
                  </a:schemeClr>
                </a:solidFill>
                <a:latin typeface="Verdana" panose="020B0604030504040204" pitchFamily="34" charset="0"/>
              </a:rPr>
              <a:t>인 벡터로 변환</a:t>
            </a:r>
            <a:endParaRPr lang="en-US" altLang="ko-KR" dirty="0">
              <a:solidFill>
                <a:schemeClr val="tx1">
                  <a:lumMod val="50000"/>
                </a:schemeClr>
              </a:solidFill>
              <a:latin typeface="Verdana" panose="020B0604030504040204" pitchFamily="34" charset="0"/>
            </a:endParaRPr>
          </a:p>
          <a:p>
            <a:pPr lvl="1"/>
            <a:r>
              <a:rPr lang="ko-KR" altLang="en-US" dirty="0">
                <a:solidFill>
                  <a:schemeClr val="tx1">
                    <a:lumMod val="50000"/>
                  </a:schemeClr>
                </a:solidFill>
                <a:latin typeface="Verdana" panose="020B0604030504040204" pitchFamily="34" charset="0"/>
              </a:rPr>
              <a:t>순서관계</a:t>
            </a:r>
            <a:r>
              <a:rPr lang="en-US" altLang="ko-KR" dirty="0">
                <a:solidFill>
                  <a:schemeClr val="tx1">
                    <a:lumMod val="50000"/>
                  </a:schemeClr>
                </a:solidFill>
                <a:latin typeface="Verdana" panose="020B0604030504040204" pitchFamily="34" charset="0"/>
              </a:rPr>
              <a:t> </a:t>
            </a:r>
            <a:r>
              <a:rPr lang="ko-KR" altLang="en-US" dirty="0">
                <a:solidFill>
                  <a:schemeClr val="tx1">
                    <a:lumMod val="50000"/>
                  </a:schemeClr>
                </a:solidFill>
                <a:latin typeface="Verdana" panose="020B0604030504040204" pitchFamily="34" charset="0"/>
              </a:rPr>
              <a:t>없음</a:t>
            </a:r>
            <a:endParaRPr lang="en-US" altLang="ko-KR" dirty="0">
              <a:solidFill>
                <a:schemeClr val="tx1">
                  <a:lumMod val="50000"/>
                </a:schemeClr>
              </a:solidFill>
              <a:latin typeface="Verdana" panose="020B0604030504040204" pitchFamily="34" charset="0"/>
            </a:endParaRPr>
          </a:p>
          <a:p>
            <a:pPr marL="800100" lvl="1" indent="-342900">
              <a:buFont typeface="Arial" panose="020B0604020202020204" pitchFamily="34" charset="0"/>
              <a:buChar char="•"/>
            </a:pPr>
            <a:endParaRPr lang="en-US" altLang="ko-KR" sz="2000" dirty="0">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n-US" altLang="ko-KR" b="1" dirty="0" err="1">
                <a:solidFill>
                  <a:schemeClr val="tx2"/>
                </a:solidFill>
                <a:latin typeface="Verdana" panose="020B0604030504040204" pitchFamily="34" charset="0"/>
                <a:ea typeface="Verdana" panose="020B0604030504040204" pitchFamily="34" charset="0"/>
              </a:rPr>
              <a:t>OrdinalEncoder</a:t>
            </a:r>
            <a:endParaRPr lang="en-US" altLang="ko-KR" sz="2400" b="1" dirty="0">
              <a:solidFill>
                <a:schemeClr val="tx2"/>
              </a:solidFill>
              <a:latin typeface="Verdana" panose="020B0604030504040204" pitchFamily="34" charset="0"/>
              <a:ea typeface="Verdana" panose="020B0604030504040204" pitchFamily="34" charset="0"/>
            </a:endParaRPr>
          </a:p>
          <a:p>
            <a:pPr lvl="1"/>
            <a:r>
              <a:rPr lang="en-US" altLang="ko-KR" dirty="0" err="1">
                <a:solidFill>
                  <a:srgbClr val="000000"/>
                </a:solidFill>
              </a:rPr>
              <a:t>LabelEncoder</a:t>
            </a:r>
            <a:r>
              <a:rPr lang="ko-KR" altLang="en-US" dirty="0">
                <a:solidFill>
                  <a:srgbClr val="000000"/>
                </a:solidFill>
              </a:rPr>
              <a:t>와 유사하며</a:t>
            </a:r>
            <a:r>
              <a:rPr lang="en-US" altLang="ko-KR" dirty="0">
                <a:solidFill>
                  <a:srgbClr val="000000"/>
                </a:solidFill>
              </a:rPr>
              <a:t>, </a:t>
            </a:r>
            <a:r>
              <a:rPr lang="ko-KR" altLang="en-US" dirty="0">
                <a:solidFill>
                  <a:srgbClr val="000000"/>
                </a:solidFill>
              </a:rPr>
              <a:t>자료 순서대로 </a:t>
            </a:r>
            <a:r>
              <a:rPr lang="en-US" altLang="ko-KR" dirty="0">
                <a:solidFill>
                  <a:srgbClr val="000000"/>
                </a:solidFill>
              </a:rPr>
              <a:t>1</a:t>
            </a:r>
            <a:r>
              <a:rPr lang="ko-KR" altLang="en-US" dirty="0">
                <a:solidFill>
                  <a:srgbClr val="000000"/>
                </a:solidFill>
              </a:rPr>
              <a:t>부터 차례로 변환</a:t>
            </a:r>
          </a:p>
        </p:txBody>
      </p:sp>
    </p:spTree>
    <p:extLst>
      <p:ext uri="{BB962C8B-B14F-4D97-AF65-F5344CB8AC3E}">
        <p14:creationId xmlns:p14="http://schemas.microsoft.com/office/powerpoint/2010/main" val="23298696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712124" cy="1199822"/>
          </a:xfrm>
        </p:spPr>
        <p:txBody>
          <a:bodyPr>
            <a:normAutofit/>
          </a:bodyPr>
          <a:lstStyle/>
          <a:p>
            <a:r>
              <a:rPr lang="en-US" altLang="ko-KR" dirty="0">
                <a:solidFill>
                  <a:srgbClr val="000000"/>
                </a:solidFill>
              </a:rPr>
              <a:t>Scikit-Learn</a:t>
            </a:r>
            <a:r>
              <a:rPr lang="ko-KR" altLang="en-US" dirty="0">
                <a:solidFill>
                  <a:srgbClr val="000000"/>
                </a:solidFill>
              </a:rPr>
              <a:t>을 활용한 분류 </a:t>
            </a:r>
            <a:r>
              <a:rPr lang="en-US" altLang="ko-KR" dirty="0">
                <a:solidFill>
                  <a:srgbClr val="000000"/>
                </a:solidFill>
              </a:rPr>
              <a:t>(2)</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35</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1080581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Scikit-Learn</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을 이용한 머신러닝 프로그래밍은 </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FLAML</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이나 </a:t>
            </a:r>
            <a:r>
              <a:rPr kumimoji="0" lang="en-US" altLang="ko-KR"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AutoKeras</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과 같은 </a:t>
            </a:r>
            <a:r>
              <a:rPr kumimoji="0" lang="en-US" altLang="ko-KR"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AutoML</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기능을 사용할 때와는 달리 어떤 </a:t>
            </a:r>
            <a:r>
              <a:rPr kumimoji="0" lang="ko-KR" altLang="en-US"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알고리듬을</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사용할지 결정해야 하고</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하이퍼매개변수도</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직접 결정하거나 탐색을 통해 적절한 값을 찾아야 함</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경험 많은 개발자가 일정 수준 이상의 노력을 투입하면 </a:t>
            </a:r>
            <a:r>
              <a:rPr kumimoji="0" lang="en-US" altLang="ko-KR"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AutoML</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을 사용하는 경우에 비해 적은 시간에 더 최적화된 모델을 얻을 수 있는 가능성도 있음</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3519522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712124" cy="1199822"/>
          </a:xfrm>
        </p:spPr>
        <p:txBody>
          <a:bodyPr>
            <a:normAutofit/>
          </a:bodyPr>
          <a:lstStyle/>
          <a:p>
            <a:r>
              <a:rPr lang="en-US" altLang="ko-KR" dirty="0">
                <a:solidFill>
                  <a:srgbClr val="000000"/>
                </a:solidFill>
              </a:rPr>
              <a:t>Scikit-Learn </a:t>
            </a:r>
            <a:r>
              <a:rPr lang="ko-KR" altLang="en-US" dirty="0">
                <a:solidFill>
                  <a:srgbClr val="000000"/>
                </a:solidFill>
              </a:rPr>
              <a:t>모델을</a:t>
            </a:r>
            <a:r>
              <a:rPr lang="en-US" altLang="ko-KR" dirty="0">
                <a:solidFill>
                  <a:srgbClr val="000000"/>
                </a:solidFill>
              </a:rPr>
              <a:t> </a:t>
            </a:r>
            <a:r>
              <a:rPr lang="ko-KR" altLang="en-US" dirty="0">
                <a:solidFill>
                  <a:srgbClr val="000000"/>
                </a:solidFill>
              </a:rPr>
              <a:t>위한 설명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36</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모델에서 사용된 </a:t>
            </a:r>
            <a:r>
              <a:rPr kumimoji="0" lang="ko-KR" altLang="en-US" sz="28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알고리듬의</a:t>
            </a: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종류에 따라 다양한 방법으로 설명 정보를 조회하여야 하며</a:t>
            </a:r>
            <a:r>
              <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그 결과의 형태도 균일하지 않음</a:t>
            </a:r>
            <a:endPar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모델을 블랙박스로 간주하고 그 모델의 기능을 모방하는 대리모델을 사용하여 </a:t>
            </a:r>
            <a:r>
              <a:rPr kumimoji="0" lang="ko-KR" altLang="en-US" sz="28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알고리듬에</a:t>
            </a: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종속되지 않은 방법으로 모델이나 예측을 설명하는 방법도 있음 </a:t>
            </a:r>
            <a:r>
              <a:rPr kumimoji="0" lang="en-US" altLang="ko-KR"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(LIME, SHAP)</a:t>
            </a:r>
            <a:endParaRPr kumimoji="0" 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24747853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0D5CC80-10DE-42CB-A11B-88565CFC0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2027314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en-US" dirty="0">
                <a:solidFill>
                  <a:schemeClr val="bg1"/>
                </a:solidFill>
              </a:rPr>
              <a:t>Agenda</a:t>
            </a: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6477000" cy="530454"/>
          </a:xfrm>
        </p:spPr>
        <p:txBody>
          <a:bodyPr>
            <a:noAutofit/>
          </a:bodyPr>
          <a:lstStyle/>
          <a:p>
            <a:pPr marL="514350" indent="-514350">
              <a:buFont typeface="+mj-lt"/>
              <a:buAutoNum type="arabicPeriod"/>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Scikit-Learn</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을 활용한 분류</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적포도주 등급 사례</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자동차 평가 사례</a:t>
            </a:r>
            <a:endParaRPr 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225437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0000"/>
                </a:solidFill>
                <a:effectLst/>
                <a:uLnTx/>
                <a:uFillTx/>
                <a:latin typeface="IntelOne Display Light"/>
              </a:rPr>
              <a:t>Scikit-Learn</a:t>
            </a:r>
            <a:r>
              <a:rPr kumimoji="0" lang="ko-KR" altLang="en-US" sz="6000" b="0" i="0" u="none" strike="noStrike" kern="1200" cap="none" spc="0" normalizeH="0" baseline="0" noProof="0" dirty="0">
                <a:ln>
                  <a:noFill/>
                </a:ln>
                <a:solidFill>
                  <a:srgbClr val="000000"/>
                </a:solidFill>
                <a:effectLst/>
                <a:uLnTx/>
                <a:uFillTx/>
                <a:latin typeface="IntelOne Display Light"/>
              </a:rPr>
              <a:t>을 활용한 분류</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492562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10941425" cy="1199822"/>
          </a:xfrm>
        </p:spPr>
        <p:txBody>
          <a:bodyPr/>
          <a:lstStyle/>
          <a:p>
            <a:r>
              <a:rPr lang="en-US" altLang="ko-KR" dirty="0">
                <a:solidFill>
                  <a:srgbClr val="000000"/>
                </a:solidFill>
              </a:rPr>
              <a:t>Scikit-Learn </a:t>
            </a:r>
            <a:r>
              <a:rPr lang="ko-KR" altLang="en-US" dirty="0">
                <a:solidFill>
                  <a:srgbClr val="000000"/>
                </a:solidFill>
              </a:rPr>
              <a:t>호환 분류 알고리듬</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293753"/>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800"/>
              </a:spcBef>
              <a:buFont typeface="Arial" panose="020B0604020202020204" pitchFamily="34" charset="0"/>
              <a:buChar char="•"/>
            </a:pPr>
            <a:endParaRPr lang="en-US" altLang="ko-KR" sz="2000" dirty="0">
              <a:latin typeface="Verdana" panose="020B0604030504040204" pitchFamily="34" charset="0"/>
            </a:endParaRPr>
          </a:p>
        </p:txBody>
      </p:sp>
      <p:graphicFrame>
        <p:nvGraphicFramePr>
          <p:cNvPr id="3" name="표 3">
            <a:extLst>
              <a:ext uri="{FF2B5EF4-FFF2-40B4-BE49-F238E27FC236}">
                <a16:creationId xmlns:a16="http://schemas.microsoft.com/office/drawing/2014/main" id="{F9C2D9CE-86E0-6413-80A3-D082BBC7BBBF}"/>
              </a:ext>
            </a:extLst>
          </p:cNvPr>
          <p:cNvGraphicFramePr>
            <a:graphicFrameLocks noGrp="1"/>
          </p:cNvGraphicFramePr>
          <p:nvPr>
            <p:extLst>
              <p:ext uri="{D42A27DB-BD31-4B8C-83A1-F6EECF244321}">
                <p14:modId xmlns:p14="http://schemas.microsoft.com/office/powerpoint/2010/main" val="3294667962"/>
              </p:ext>
            </p:extLst>
          </p:nvPr>
        </p:nvGraphicFramePr>
        <p:xfrm>
          <a:off x="380999" y="1444603"/>
          <a:ext cx="10941425" cy="4450080"/>
        </p:xfrm>
        <a:graphic>
          <a:graphicData uri="http://schemas.openxmlformats.org/drawingml/2006/table">
            <a:tbl>
              <a:tblPr firstRow="1" bandRow="1">
                <a:tableStyleId>{5C22544A-7EE6-4342-B048-85BDC9FD1C3A}</a:tableStyleId>
              </a:tblPr>
              <a:tblGrid>
                <a:gridCol w="4777583">
                  <a:extLst>
                    <a:ext uri="{9D8B030D-6E8A-4147-A177-3AD203B41FA5}">
                      <a16:colId xmlns:a16="http://schemas.microsoft.com/office/drawing/2014/main" val="1927984957"/>
                    </a:ext>
                  </a:extLst>
                </a:gridCol>
                <a:gridCol w="6163842">
                  <a:extLst>
                    <a:ext uri="{9D8B030D-6E8A-4147-A177-3AD203B41FA5}">
                      <a16:colId xmlns:a16="http://schemas.microsoft.com/office/drawing/2014/main" val="820174463"/>
                    </a:ext>
                  </a:extLst>
                </a:gridCol>
              </a:tblGrid>
              <a:tr h="370840">
                <a:tc>
                  <a:txBody>
                    <a:bodyPr/>
                    <a:lstStyle/>
                    <a:p>
                      <a:pPr latinLnBrk="1"/>
                      <a:r>
                        <a:rPr lang="ko-KR" altLang="en-US" dirty="0">
                          <a:latin typeface="IntelOne Display Light (제목)"/>
                          <a:ea typeface="맑은 고딕" panose="020B0503020000020004" pitchFamily="50" charset="-127"/>
                        </a:rPr>
                        <a:t>알고리듬</a:t>
                      </a:r>
                    </a:p>
                  </a:txBody>
                  <a:tcPr/>
                </a:tc>
                <a:tc>
                  <a:txBody>
                    <a:bodyPr/>
                    <a:lstStyle/>
                    <a:p>
                      <a:pPr latinLnBrk="1"/>
                      <a:r>
                        <a:rPr lang="en-US" altLang="ko-KR" dirty="0">
                          <a:latin typeface="IntelOne Display Light (제목)"/>
                          <a:ea typeface="맑은 고딕" panose="020B0503020000020004" pitchFamily="50" charset="-127"/>
                        </a:rPr>
                        <a:t>Scikit-Learn</a:t>
                      </a:r>
                      <a:endParaRPr lang="ko-KR" altLang="en-US" dirty="0">
                        <a:latin typeface="IntelOne Display Light (제목)"/>
                        <a:ea typeface="맑은 고딕" panose="020B0503020000020004" pitchFamily="50" charset="-127"/>
                      </a:endParaRPr>
                    </a:p>
                  </a:txBody>
                  <a:tcPr/>
                </a:tc>
                <a:extLst>
                  <a:ext uri="{0D108BD9-81ED-4DB2-BD59-A6C34878D82A}">
                    <a16:rowId xmlns:a16="http://schemas.microsoft.com/office/drawing/2014/main" val="772856798"/>
                  </a:ext>
                </a:extLst>
              </a:tr>
              <a:tr h="370840">
                <a:tc>
                  <a:txBody>
                    <a:bodyPr/>
                    <a:lstStyle/>
                    <a:p>
                      <a:pPr latinLnBrk="1"/>
                      <a:r>
                        <a:rPr lang="ko-KR" altLang="en-US" sz="1600" dirty="0">
                          <a:solidFill>
                            <a:srgbClr val="000000"/>
                          </a:solidFill>
                          <a:latin typeface="IntelOne Display Light (제목)"/>
                          <a:ea typeface="맑은 고딕" panose="020B0503020000020004" pitchFamily="50" charset="-127"/>
                        </a:rPr>
                        <a:t>로지스틱 회귀 </a:t>
                      </a:r>
                      <a:r>
                        <a:rPr lang="en-US" altLang="ko-KR" sz="1600" dirty="0">
                          <a:solidFill>
                            <a:srgbClr val="000000"/>
                          </a:solidFill>
                          <a:latin typeface="IntelOne Display Light (제목)"/>
                          <a:ea typeface="맑은 고딕" panose="020B0503020000020004" pitchFamily="50" charset="-127"/>
                        </a:rPr>
                        <a:t>(Logistic Regression)</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kern="1200" dirty="0">
                          <a:solidFill>
                            <a:srgbClr val="000000"/>
                          </a:solidFill>
                          <a:effectLst/>
                          <a:latin typeface="Consolas" panose="020B0609020204030204" pitchFamily="49" charset="0"/>
                          <a:ea typeface="+mn-ea"/>
                          <a:cs typeface="+mn-cs"/>
                        </a:rPr>
                        <a:t>from </a:t>
                      </a:r>
                      <a:r>
                        <a:rPr lang="en-US" altLang="ko-KR" sz="1500" kern="1200" dirty="0" err="1">
                          <a:solidFill>
                            <a:srgbClr val="000000"/>
                          </a:solidFill>
                          <a:effectLst/>
                          <a:latin typeface="Consolas" panose="020B0609020204030204" pitchFamily="49" charset="0"/>
                          <a:ea typeface="+mn-ea"/>
                          <a:cs typeface="+mn-cs"/>
                        </a:rPr>
                        <a:t>sklearn.linear_model</a:t>
                      </a:r>
                      <a:r>
                        <a:rPr lang="en-US" altLang="ko-KR" sz="1500" kern="1200" dirty="0">
                          <a:solidFill>
                            <a:srgbClr val="000000"/>
                          </a:solidFill>
                          <a:effectLst/>
                          <a:latin typeface="Consolas" panose="020B0609020204030204" pitchFamily="49" charset="0"/>
                          <a:ea typeface="+mn-ea"/>
                          <a:cs typeface="+mn-cs"/>
                        </a:rPr>
                        <a:t> import </a:t>
                      </a:r>
                      <a:r>
                        <a:rPr lang="en-US" altLang="ko-KR" sz="1500" kern="1200" dirty="0" err="1">
                          <a:solidFill>
                            <a:srgbClr val="000000"/>
                          </a:solidFill>
                          <a:effectLst/>
                          <a:latin typeface="Consolas" panose="020B0609020204030204" pitchFamily="49" charset="0"/>
                          <a:ea typeface="+mn-ea"/>
                          <a:cs typeface="+mn-cs"/>
                        </a:rPr>
                        <a:t>LogisticRegression</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4153145751"/>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a:solidFill>
                            <a:srgbClr val="000000"/>
                          </a:solidFill>
                          <a:latin typeface="IntelOne Display Light (제목)"/>
                          <a:ea typeface="맑은 고딕" panose="020B0503020000020004" pitchFamily="50" charset="-127"/>
                        </a:rPr>
                        <a:t>서포트 벡터 </a:t>
                      </a:r>
                      <a:r>
                        <a:rPr lang="ko-KR" altLang="en-US" sz="1600" kern="1200" dirty="0">
                          <a:solidFill>
                            <a:srgbClr val="000000"/>
                          </a:solidFill>
                          <a:latin typeface="IntelOne Display Light (제목)"/>
                          <a:ea typeface="맑은 고딕" panose="020B0503020000020004" pitchFamily="50" charset="-127"/>
                          <a:cs typeface="+mn-cs"/>
                        </a:rPr>
                        <a:t>머신 </a:t>
                      </a:r>
                      <a:r>
                        <a:rPr lang="en-US" altLang="ko-KR" sz="1600" kern="1200" dirty="0">
                          <a:solidFill>
                            <a:srgbClr val="000000"/>
                          </a:solidFill>
                          <a:latin typeface="IntelOne Display Light (제목)"/>
                          <a:ea typeface="맑은 고딕" panose="020B0503020000020004" pitchFamily="50" charset="-127"/>
                          <a:cs typeface="+mn-cs"/>
                        </a:rPr>
                        <a:t>(Support Vector Machine)</a:t>
                      </a:r>
                    </a:p>
                  </a:txBody>
                  <a:tcPr/>
                </a:tc>
                <a:tc>
                  <a:txBody>
                    <a:bodyPr/>
                    <a:lstStyle/>
                    <a:p>
                      <a:pPr latinLnBrk="1"/>
                      <a:r>
                        <a:rPr lang="en-US" altLang="ko-KR" sz="1500" kern="1200" dirty="0">
                          <a:solidFill>
                            <a:srgbClr val="000000"/>
                          </a:solidFill>
                          <a:effectLst/>
                          <a:latin typeface="Consolas" panose="020B0609020204030204" pitchFamily="49" charset="0"/>
                          <a:ea typeface="+mn-ea"/>
                          <a:cs typeface="+mn-cs"/>
                        </a:rPr>
                        <a:t>from </a:t>
                      </a:r>
                      <a:r>
                        <a:rPr lang="en-US" altLang="ko-KR" sz="1500" kern="1200" dirty="0" err="1">
                          <a:solidFill>
                            <a:srgbClr val="000000"/>
                          </a:solidFill>
                          <a:effectLst/>
                          <a:latin typeface="Consolas" panose="020B0609020204030204" pitchFamily="49" charset="0"/>
                          <a:ea typeface="+mn-ea"/>
                          <a:cs typeface="+mn-cs"/>
                        </a:rPr>
                        <a:t>sklearn.svm</a:t>
                      </a:r>
                      <a:r>
                        <a:rPr lang="en-US" altLang="ko-KR" sz="1500" kern="1200" dirty="0">
                          <a:solidFill>
                            <a:srgbClr val="000000"/>
                          </a:solidFill>
                          <a:effectLst/>
                          <a:latin typeface="Consolas" panose="020B0609020204030204" pitchFamily="49" charset="0"/>
                          <a:ea typeface="+mn-ea"/>
                          <a:cs typeface="+mn-cs"/>
                        </a:rPr>
                        <a:t> import SVC</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37322910"/>
                  </a:ext>
                </a:extLst>
              </a:tr>
              <a:tr h="370840">
                <a:tc>
                  <a:txBody>
                    <a:bodyPr/>
                    <a:lstStyle/>
                    <a:p>
                      <a:pPr latinLnBrk="1"/>
                      <a:r>
                        <a:rPr lang="ko-KR" altLang="en-US" sz="1600" dirty="0" err="1">
                          <a:solidFill>
                            <a:srgbClr val="000000"/>
                          </a:solidFill>
                          <a:latin typeface="IntelOne Display Light (제목)"/>
                          <a:ea typeface="맑은 고딕" panose="020B0503020000020004" pitchFamily="50" charset="-127"/>
                        </a:rPr>
                        <a:t>나이브</a:t>
                      </a:r>
                      <a:r>
                        <a:rPr lang="ko-KR" altLang="en-US" sz="1600" dirty="0">
                          <a:solidFill>
                            <a:srgbClr val="000000"/>
                          </a:solidFill>
                          <a:latin typeface="IntelOne Display Light (제목)"/>
                          <a:ea typeface="맑은 고딕" panose="020B0503020000020004" pitchFamily="50" charset="-127"/>
                        </a:rPr>
                        <a:t> </a:t>
                      </a:r>
                      <a:r>
                        <a:rPr lang="ko-KR" altLang="en-US" sz="1600" dirty="0" err="1">
                          <a:solidFill>
                            <a:srgbClr val="000000"/>
                          </a:solidFill>
                          <a:latin typeface="IntelOne Display Light (제목)"/>
                          <a:ea typeface="맑은 고딕" panose="020B0503020000020004" pitchFamily="50" charset="-127"/>
                        </a:rPr>
                        <a:t>베이즈</a:t>
                      </a:r>
                      <a:r>
                        <a:rPr lang="ko-KR" altLang="en-US" sz="1600" dirty="0">
                          <a:solidFill>
                            <a:srgbClr val="000000"/>
                          </a:solidFill>
                          <a:latin typeface="IntelOne Display Light (제목)"/>
                          <a:ea typeface="맑은 고딕" panose="020B0503020000020004" pitchFamily="50" charset="-127"/>
                        </a:rPr>
                        <a:t> </a:t>
                      </a:r>
                      <a:r>
                        <a:rPr lang="en-US" altLang="ko-KR" sz="1600" dirty="0">
                          <a:solidFill>
                            <a:srgbClr val="000000"/>
                          </a:solidFill>
                          <a:latin typeface="IntelOne Display Light (제목)"/>
                          <a:ea typeface="맑은 고딕" panose="020B0503020000020004" pitchFamily="50" charset="-127"/>
                        </a:rPr>
                        <a:t>Naive Bayes (Gaussian, Multinomial)</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sklearn.naive_bayes</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GaussianNB</a:t>
                      </a:r>
                      <a:endParaRPr lang="en-US" altLang="ko-KR" sz="1500" dirty="0">
                        <a:solidFill>
                          <a:srgbClr val="000000"/>
                        </a:solidFill>
                        <a:latin typeface="Consolas" panose="020B0609020204030204" pitchFamily="49" charset="0"/>
                        <a:ea typeface="맑은 고딕" panose="020B0503020000020004" pitchFamily="50" charset="-127"/>
                      </a:endParaRPr>
                    </a:p>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sklearn.naive_bayes</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MultinomialNB</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1014871206"/>
                  </a:ext>
                </a:extLst>
              </a:tr>
              <a:tr h="370840">
                <a:tc>
                  <a:txBody>
                    <a:bodyPr/>
                    <a:lstStyle/>
                    <a:p>
                      <a:pPr latinLnBrk="1"/>
                      <a:r>
                        <a:rPr lang="en-US" altLang="ko-KR" sz="1600" dirty="0">
                          <a:solidFill>
                            <a:srgbClr val="000000"/>
                          </a:solidFill>
                          <a:latin typeface="IntelOne Display Light (제목)"/>
                          <a:ea typeface="맑은 고딕" panose="020B0503020000020004" pitchFamily="50" charset="-127"/>
                        </a:rPr>
                        <a:t>Stochastic Gradient Descent Classifier</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sklearn.linear_model</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SGDClassifier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418813016"/>
                  </a:ext>
                </a:extLst>
              </a:tr>
              <a:tr h="370840">
                <a:tc>
                  <a:txBody>
                    <a:bodyPr/>
                    <a:lstStyle/>
                    <a:p>
                      <a:pPr latinLnBrk="1"/>
                      <a:r>
                        <a:rPr lang="en-US" altLang="ko-KR" sz="1600" dirty="0">
                          <a:solidFill>
                            <a:srgbClr val="000000"/>
                          </a:solidFill>
                          <a:latin typeface="IntelOne Display Light (제목)"/>
                          <a:ea typeface="맑은 고딕" panose="020B0503020000020004" pitchFamily="50" charset="-127"/>
                        </a:rPr>
                        <a:t>k-</a:t>
                      </a:r>
                      <a:r>
                        <a:rPr lang="ko-KR" altLang="en-US" sz="1600" dirty="0">
                          <a:solidFill>
                            <a:srgbClr val="000000"/>
                          </a:solidFill>
                          <a:latin typeface="IntelOne Display Light (제목)"/>
                          <a:ea typeface="맑은 고딕" panose="020B0503020000020004" pitchFamily="50" charset="-127"/>
                        </a:rPr>
                        <a:t>최근접 이웃 </a:t>
                      </a:r>
                      <a:r>
                        <a:rPr lang="en-US" altLang="ko-KR" sz="1600" dirty="0">
                          <a:solidFill>
                            <a:srgbClr val="000000"/>
                          </a:solidFill>
                          <a:latin typeface="IntelOne Display Light (제목)"/>
                          <a:ea typeface="맑은 고딕" panose="020B0503020000020004" pitchFamily="50" charset="-127"/>
                        </a:rPr>
                        <a:t>(k-Nearest Neighbor, KNN)</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sklearn.neighbors</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KNeighborsClassifier</a:t>
                      </a:r>
                      <a:endParaRPr lang="en-US" altLang="ko-KR"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8955389"/>
                  </a:ext>
                </a:extLst>
              </a:tr>
              <a:tr h="370840">
                <a:tc>
                  <a:txBody>
                    <a:bodyPr/>
                    <a:lstStyle/>
                    <a:p>
                      <a:pPr latinLnBrk="1"/>
                      <a:r>
                        <a:rPr lang="ko-KR" altLang="en-US" sz="1600" dirty="0">
                          <a:solidFill>
                            <a:srgbClr val="000000"/>
                          </a:solidFill>
                          <a:latin typeface="IntelOne Display Light (제목)"/>
                          <a:ea typeface="맑은 고딕" panose="020B0503020000020004" pitchFamily="50" charset="-127"/>
                        </a:rPr>
                        <a:t>결정</a:t>
                      </a:r>
                      <a:r>
                        <a:rPr lang="en-US" altLang="ko-KR" sz="1600" dirty="0">
                          <a:solidFill>
                            <a:srgbClr val="000000"/>
                          </a:solidFill>
                          <a:latin typeface="IntelOne Display Light (제목)"/>
                          <a:ea typeface="맑은 고딕" panose="020B0503020000020004" pitchFamily="50" charset="-127"/>
                        </a:rPr>
                        <a:t> </a:t>
                      </a:r>
                      <a:r>
                        <a:rPr lang="ko-KR" altLang="en-US" sz="1600" dirty="0">
                          <a:solidFill>
                            <a:srgbClr val="000000"/>
                          </a:solidFill>
                          <a:latin typeface="IntelOne Display Light (제목)"/>
                          <a:ea typeface="맑은 고딕" panose="020B0503020000020004" pitchFamily="50" charset="-127"/>
                        </a:rPr>
                        <a:t>트리 </a:t>
                      </a:r>
                      <a:r>
                        <a:rPr lang="en-US" altLang="ko-KR" sz="1600" dirty="0">
                          <a:solidFill>
                            <a:srgbClr val="000000"/>
                          </a:solidFill>
                          <a:latin typeface="IntelOne Display Light (제목)"/>
                          <a:ea typeface="맑은 고딕" panose="020B0503020000020004" pitchFamily="50" charset="-127"/>
                        </a:rPr>
                        <a:t>(Decision Tree)</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sklearn.tree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DecisionTreeClassifier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517393177"/>
                  </a:ext>
                </a:extLst>
              </a:tr>
              <a:tr h="0">
                <a:tc>
                  <a:txBody>
                    <a:bodyPr/>
                    <a:lstStyle/>
                    <a:p>
                      <a:pPr latinLnBrk="1"/>
                      <a:r>
                        <a:rPr lang="ko-KR" altLang="en-US" sz="1600" dirty="0">
                          <a:solidFill>
                            <a:srgbClr val="000000"/>
                          </a:solidFill>
                          <a:latin typeface="IntelOne Display Light (제목)"/>
                          <a:ea typeface="맑은 고딕" panose="020B0503020000020004" pitchFamily="50" charset="-127"/>
                        </a:rPr>
                        <a:t>랜덤 포레스트 </a:t>
                      </a:r>
                      <a:r>
                        <a:rPr lang="en-US" altLang="ko-KR" sz="1600" dirty="0">
                          <a:solidFill>
                            <a:srgbClr val="000000"/>
                          </a:solidFill>
                          <a:latin typeface="IntelOne Display Light (제목)"/>
                          <a:ea typeface="맑은 고딕" panose="020B0503020000020004" pitchFamily="50" charset="-127"/>
                        </a:rPr>
                        <a:t>(Random Forest)</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sklearn.ensemble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GradientBoostingClassifier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1491554954"/>
                  </a:ext>
                </a:extLst>
              </a:tr>
              <a:tr h="0">
                <a:tc>
                  <a:txBody>
                    <a:bodyPr/>
                    <a:lstStyle/>
                    <a:p>
                      <a:pPr latinLnBrk="1"/>
                      <a:r>
                        <a:rPr lang="en-US" altLang="ko-KR" sz="1600" dirty="0">
                          <a:solidFill>
                            <a:srgbClr val="000000"/>
                          </a:solidFill>
                          <a:latin typeface="IntelOne Display Light (제목)"/>
                          <a:ea typeface="맑은 고딕" panose="020B0503020000020004" pitchFamily="50" charset="-127"/>
                        </a:rPr>
                        <a:t>Gradient Boosting Classifier</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sklearn.ensemble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GradientBoostingClassifier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272268164"/>
                  </a:ext>
                </a:extLst>
              </a:tr>
              <a:tr h="0">
                <a:tc>
                  <a:txBody>
                    <a:bodyPr/>
                    <a:lstStyle/>
                    <a:p>
                      <a:pPr latinLnBrk="1"/>
                      <a:r>
                        <a:rPr lang="en-US" altLang="ko-KR" sz="1600" dirty="0" err="1">
                          <a:solidFill>
                            <a:srgbClr val="000000"/>
                          </a:solidFill>
                          <a:latin typeface="IntelOne Display Light (제목)"/>
                          <a:ea typeface="맑은 고딕" panose="020B0503020000020004" pitchFamily="50" charset="-127"/>
                        </a:rPr>
                        <a:t>XGBoost</a:t>
                      </a:r>
                      <a:r>
                        <a:rPr lang="en-US" altLang="ko-KR" sz="1600" dirty="0">
                          <a:solidFill>
                            <a:srgbClr val="000000"/>
                          </a:solidFill>
                          <a:latin typeface="IntelOne Display Light (제목)"/>
                          <a:ea typeface="맑은 고딕" panose="020B0503020000020004" pitchFamily="50" charset="-127"/>
                        </a:rPr>
                        <a:t> Classifier</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FF0000"/>
                          </a:solidFill>
                          <a:latin typeface="Consolas" panose="020B0609020204030204" pitchFamily="49" charset="0"/>
                          <a:ea typeface="맑은 고딕" panose="020B0503020000020004" pitchFamily="50" charset="-127"/>
                        </a:rPr>
                        <a:t>xgboost</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XGBClassifier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550307488"/>
                  </a:ext>
                </a:extLst>
              </a:tr>
              <a:tr h="0">
                <a:tc>
                  <a:txBody>
                    <a:bodyPr/>
                    <a:lstStyle/>
                    <a:p>
                      <a:pPr latinLnBrk="1"/>
                      <a:r>
                        <a:rPr lang="en-US" altLang="ko-KR" sz="1600" dirty="0" err="1">
                          <a:solidFill>
                            <a:srgbClr val="000000"/>
                          </a:solidFill>
                          <a:latin typeface="IntelOne Display Light (제목)"/>
                          <a:ea typeface="맑은 고딕" panose="020B0503020000020004" pitchFamily="50" charset="-127"/>
                        </a:rPr>
                        <a:t>LightGBM</a:t>
                      </a:r>
                      <a:r>
                        <a:rPr lang="en-US" altLang="ko-KR" sz="1600" dirty="0">
                          <a:solidFill>
                            <a:srgbClr val="000000"/>
                          </a:solidFill>
                          <a:latin typeface="IntelOne Display Light (제목)"/>
                          <a:ea typeface="맑은 고딕" panose="020B0503020000020004" pitchFamily="50" charset="-127"/>
                        </a:rPr>
                        <a:t> Classifier</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FF0000"/>
                          </a:solidFill>
                          <a:latin typeface="Consolas" panose="020B0609020204030204" pitchFamily="49" charset="0"/>
                          <a:ea typeface="맑은 고딕" panose="020B0503020000020004" pitchFamily="50" charset="-127"/>
                        </a:rPr>
                        <a:t>lightgbm</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LGBMClassifier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785405368"/>
                  </a:ext>
                </a:extLst>
              </a:tr>
              <a:tr h="0">
                <a:tc>
                  <a:txBody>
                    <a:bodyPr/>
                    <a:lstStyle/>
                    <a:p>
                      <a:pPr latinLnBrk="1"/>
                      <a:r>
                        <a:rPr lang="ko-KR" altLang="en-US" sz="1600" dirty="0">
                          <a:solidFill>
                            <a:srgbClr val="000000"/>
                          </a:solidFill>
                          <a:latin typeface="IntelOne Display Light (제목)"/>
                          <a:ea typeface="맑은 고딕" panose="020B0503020000020004" pitchFamily="50" charset="-127"/>
                        </a:rPr>
                        <a:t>다층 </a:t>
                      </a:r>
                      <a:r>
                        <a:rPr lang="ko-KR" altLang="en-US" sz="1600" dirty="0" err="1">
                          <a:solidFill>
                            <a:srgbClr val="000000"/>
                          </a:solidFill>
                          <a:latin typeface="IntelOne Display Light (제목)"/>
                          <a:ea typeface="맑은 고딕" panose="020B0503020000020004" pitchFamily="50" charset="-127"/>
                        </a:rPr>
                        <a:t>퍼셉트론</a:t>
                      </a:r>
                      <a:r>
                        <a:rPr lang="ko-KR" altLang="en-US" sz="1600" dirty="0">
                          <a:solidFill>
                            <a:srgbClr val="000000"/>
                          </a:solidFill>
                          <a:latin typeface="IntelOne Display Light (제목)"/>
                          <a:ea typeface="맑은 고딕" panose="020B0503020000020004" pitchFamily="50" charset="-127"/>
                        </a:rPr>
                        <a:t> </a:t>
                      </a:r>
                      <a:r>
                        <a:rPr lang="en-US" altLang="ko-KR" sz="1600" dirty="0">
                          <a:solidFill>
                            <a:srgbClr val="000000"/>
                          </a:solidFill>
                          <a:latin typeface="IntelOne Display Light (제목)"/>
                          <a:ea typeface="맑은 고딕" panose="020B0503020000020004" pitchFamily="50" charset="-127"/>
                        </a:rPr>
                        <a:t>(Multi-Layer Perceptron) </a:t>
                      </a:r>
                      <a:r>
                        <a:rPr lang="ko-KR" altLang="en-US" sz="1600" dirty="0">
                          <a:solidFill>
                            <a:srgbClr val="000000"/>
                          </a:solidFill>
                          <a:latin typeface="IntelOne Display Light (제목)"/>
                          <a:ea typeface="맑은 고딕" panose="020B0503020000020004" pitchFamily="50" charset="-127"/>
                        </a:rPr>
                        <a:t>분류자</a:t>
                      </a: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sklearn.neural_network</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MLPClassifier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52807483"/>
                  </a:ext>
                </a:extLst>
              </a:tr>
            </a:tbl>
          </a:graphicData>
        </a:graphic>
      </p:graphicFrame>
    </p:spTree>
    <p:extLst>
      <p:ext uri="{BB962C8B-B14F-4D97-AF65-F5344CB8AC3E}">
        <p14:creationId xmlns:p14="http://schemas.microsoft.com/office/powerpoint/2010/main" val="214811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0776626" cy="1199822"/>
          </a:xfrm>
        </p:spPr>
        <p:txBody>
          <a:bodyPr>
            <a:normAutofit/>
          </a:bodyPr>
          <a:lstStyle/>
          <a:p>
            <a:r>
              <a:rPr lang="ko-KR" altLang="en-US" dirty="0">
                <a:solidFill>
                  <a:srgbClr val="000000"/>
                </a:solidFill>
              </a:rPr>
              <a:t>분류 모델 사용법</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생성</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lvl="1">
              <a:lnSpc>
                <a:spcPct val="100000"/>
              </a:lnSpc>
              <a:spcBef>
                <a:spcPts val="0"/>
              </a:spcBef>
              <a:spcAft>
                <a:spcPts val="400"/>
              </a:spcAft>
              <a:defRPr/>
            </a:pP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&lt;</a:t>
            </a:r>
            <a:r>
              <a:rPr lang="ko-KR" altLang="en-US"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분류</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_</a:t>
            </a:r>
            <a:r>
              <a:rPr lang="ko-KR" altLang="en-US"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알고리듬</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ko-KR" altLang="en-US" sz="22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하이퍼매개변수</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endParaRPr kumimoji="0" lang="en-US" altLang="ko-KR"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학습</a:t>
            </a: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lvl="1">
              <a:lnSpc>
                <a:spcPct val="100000"/>
              </a:lnSpc>
              <a:spcBef>
                <a:spcPts val="0"/>
              </a:spcBef>
              <a:spcAft>
                <a:spcPts val="400"/>
              </a:spcAft>
              <a:defRPr/>
            </a:pP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err="1">
                <a:solidFill>
                  <a:srgbClr val="0000FF"/>
                </a:solidFill>
                <a:latin typeface="Consolas" panose="020B0609020204030204" pitchFamily="49" charset="0"/>
                <a:ea typeface="Intel Clear Light" panose="020B0404020203020204" pitchFamily="34" charset="0"/>
                <a:cs typeface="Intel Clear Light" panose="020B0404020203020204" pitchFamily="34" charset="0"/>
              </a:rPr>
              <a:t>fit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features, labels</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p>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ko-KR" altLang="en-US" sz="2600" dirty="0">
                <a:solidFill>
                  <a:srgbClr val="000000"/>
                </a:solidFill>
                <a:latin typeface="IntelOne Text Light" panose="020B0403020203020204" pitchFamily="34" charset="0"/>
              </a:rPr>
              <a:t>항목</a:t>
            </a:r>
            <a:r>
              <a:rPr lang="en-US" altLang="ko-KR" sz="2600" dirty="0">
                <a:solidFill>
                  <a:srgbClr val="000000"/>
                </a:solidFill>
                <a:latin typeface="IntelOne Text Light" panose="020B0403020203020204" pitchFamily="34" charset="0"/>
              </a:rPr>
              <a:t> </a:t>
            </a:r>
            <a:r>
              <a:rPr lang="ko-KR" altLang="en-US" sz="2600" dirty="0">
                <a:solidFill>
                  <a:srgbClr val="000000"/>
                </a:solidFill>
                <a:latin typeface="IntelOne Text Light" panose="020B0403020203020204" pitchFamily="34" charset="0"/>
              </a:rPr>
              <a:t>예측</a:t>
            </a:r>
            <a:endParaRPr lang="en-US" altLang="ko-KR" sz="2600" dirty="0">
              <a:solidFill>
                <a:srgbClr val="000000"/>
              </a:solidFill>
              <a:latin typeface="IntelOne Text Light" panose="020B0403020203020204" pitchFamily="34" charset="0"/>
            </a:endParaRPr>
          </a:p>
          <a:p>
            <a:pPr lvl="1">
              <a:lnSpc>
                <a:spcPct val="100000"/>
              </a:lnSpc>
              <a:spcBef>
                <a:spcPts val="0"/>
              </a:spcBef>
              <a:spcAft>
                <a:spcPts val="400"/>
              </a:spcAft>
              <a:defRPr/>
            </a:pP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err="1">
                <a:solidFill>
                  <a:srgbClr val="0000FF"/>
                </a:solidFill>
                <a:latin typeface="Consolas" panose="020B0609020204030204" pitchFamily="49" charset="0"/>
                <a:ea typeface="Intel Clear Light" panose="020B0404020203020204" pitchFamily="34" charset="0"/>
                <a:cs typeface="Intel Clear Light" panose="020B0404020203020204" pitchFamily="34" charset="0"/>
              </a:rPr>
              <a:t>predict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data</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endParaRPr kumimoji="0" lang="en-US" altLang="ko-KR"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확률 예측</a:t>
            </a: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lvl="1">
              <a:lnSpc>
                <a:spcPct val="100000"/>
              </a:lnSpc>
              <a:spcBef>
                <a:spcPts val="0"/>
              </a:spcBef>
              <a:spcAft>
                <a:spcPts val="400"/>
              </a:spcAft>
              <a:defRPr/>
            </a:pPr>
            <a:r>
              <a:rPr kumimoji="0" lang="en-US" sz="2200" b="0" i="0" u="none" strike="noStrike" kern="1200" cap="none" spc="0" normalizeH="0" baseline="0" noProof="0" dirty="0" err="1">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model.</a:t>
            </a:r>
            <a:r>
              <a:rPr kumimoji="0" lang="en-US" sz="2200" b="0" i="0" u="none" strike="noStrike" kern="1200" cap="none" spc="0" normalizeH="0" baseline="0" noProof="0" dirty="0" err="1">
                <a:ln>
                  <a:noFill/>
                </a:ln>
                <a:solidFill>
                  <a:srgbClr val="0000FF"/>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predict_proba</a:t>
            </a:r>
            <a:r>
              <a:rPr kumimoji="0" lang="en-US"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a:t>
            </a:r>
            <a:r>
              <a:rPr kumimoji="0" lang="en-US"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data</a:t>
            </a:r>
            <a:r>
              <a:rPr kumimoji="0" lang="en-US"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a:t>
            </a:r>
          </a:p>
        </p:txBody>
      </p:sp>
    </p:spTree>
    <p:extLst>
      <p:ext uri="{BB962C8B-B14F-4D97-AF65-F5344CB8AC3E}">
        <p14:creationId xmlns:p14="http://schemas.microsoft.com/office/powerpoint/2010/main" val="35206053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7481047" cy="1199822"/>
          </a:xfrm>
        </p:spPr>
        <p:txBody>
          <a:bodyPr/>
          <a:lstStyle/>
          <a:p>
            <a:r>
              <a:rPr lang="ko-KR" altLang="en-US" dirty="0">
                <a:solidFill>
                  <a:srgbClr val="000000"/>
                </a:solidFill>
              </a:rPr>
              <a:t>범주형 자료 </a:t>
            </a:r>
            <a:r>
              <a:rPr lang="en-US" altLang="ko-KR" dirty="0">
                <a:solidFill>
                  <a:srgbClr val="000000"/>
                </a:solidFill>
              </a:rPr>
              <a:t>(Categorical Data)</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혈액형</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성별</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등급 등 몇 개의 부류</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(class)</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로 구분해 놓은 자료</a:t>
            </a: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defRPr/>
            </a:pPr>
            <a:r>
              <a:rPr lang="ko-KR" altLang="en-US" sz="2400" b="1" dirty="0">
                <a:solidFill>
                  <a:srgbClr val="000000"/>
                </a:solidFill>
                <a:latin typeface="Verdana" panose="020B0604030504040204" pitchFamily="34" charset="0"/>
              </a:rPr>
              <a:t>범주형 자료의 학습 </a:t>
            </a:r>
            <a:endParaRPr lang="en-US" altLang="ko-KR" sz="2400" dirty="0">
              <a:solidFill>
                <a:srgbClr val="000000"/>
              </a:solidFill>
              <a:latin typeface="Verdana" panose="020B0604030504040204" pitchFamily="34" charset="0"/>
              <a:ea typeface="Verdana" panose="020B0604030504040204" pitchFamily="34" charset="0"/>
            </a:endParaRPr>
          </a:p>
          <a:p>
            <a:pPr lvl="1">
              <a:defRPr/>
            </a:pPr>
            <a:r>
              <a:rPr lang="ko-KR" altLang="en-US" sz="2000" dirty="0">
                <a:solidFill>
                  <a:srgbClr val="000000"/>
                </a:solidFill>
                <a:latin typeface="Verdana" panose="020B0604030504040204" pitchFamily="34" charset="0"/>
              </a:rPr>
              <a:t>기계학습 알고리즘에 맞도록 </a:t>
            </a:r>
            <a:r>
              <a:rPr lang="ko-KR" altLang="en-US" sz="2000" b="1" dirty="0">
                <a:solidFill>
                  <a:srgbClr val="000000"/>
                </a:solidFill>
                <a:latin typeface="Verdana" panose="020B0604030504040204" pitchFamily="34" charset="0"/>
              </a:rPr>
              <a:t>수치형 자료</a:t>
            </a:r>
            <a:r>
              <a:rPr lang="ko-KR" altLang="en-US" sz="2000" dirty="0">
                <a:solidFill>
                  <a:srgbClr val="000000"/>
                </a:solidFill>
                <a:latin typeface="Verdana" panose="020B0604030504040204" pitchFamily="34" charset="0"/>
              </a:rPr>
              <a:t>로 변환하여 학습  </a:t>
            </a:r>
            <a:endParaRPr lang="en-US" altLang="ko-KR" sz="2000" dirty="0">
              <a:solidFill>
                <a:srgbClr val="000000"/>
              </a:solidFill>
              <a:latin typeface="Verdana" panose="020B0604030504040204" pitchFamily="34" charset="0"/>
            </a:endParaRPr>
          </a:p>
          <a:p>
            <a:pPr lvl="1">
              <a:defRPr/>
            </a:pPr>
            <a:endParaRPr lang="en-US" altLang="ko-KR" sz="2000" dirty="0">
              <a:solidFill>
                <a:srgbClr val="000000"/>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defRPr/>
            </a:pPr>
            <a:r>
              <a:rPr lang="ko-KR" altLang="en-US" sz="2400" b="1" dirty="0">
                <a:solidFill>
                  <a:srgbClr val="0000FF"/>
                </a:solidFill>
                <a:latin typeface="Verdana" panose="020B0604030504040204" pitchFamily="34" charset="0"/>
              </a:rPr>
              <a:t>인코딩</a:t>
            </a:r>
            <a:r>
              <a:rPr lang="en-US" altLang="ko-KR" sz="2400" b="1" dirty="0">
                <a:solidFill>
                  <a:srgbClr val="000000"/>
                </a:solidFill>
                <a:latin typeface="Verdana" panose="020B0604030504040204" pitchFamily="34" charset="0"/>
                <a:ea typeface="Verdana" panose="020B0604030504040204" pitchFamily="34" charset="0"/>
              </a:rPr>
              <a:t>(encoding)</a:t>
            </a:r>
            <a:r>
              <a:rPr lang="ko-KR" altLang="en-US" sz="2400" b="1" dirty="0">
                <a:solidFill>
                  <a:srgbClr val="000000"/>
                </a:solidFill>
                <a:latin typeface="Verdana" panose="020B0604030504040204" pitchFamily="34" charset="0"/>
              </a:rPr>
              <a:t> </a:t>
            </a:r>
            <a:endParaRPr lang="en-US" altLang="ko-KR" sz="2400" b="1" dirty="0">
              <a:solidFill>
                <a:srgbClr val="000000"/>
              </a:solidFill>
              <a:latin typeface="Verdana" panose="020B0604030504040204" pitchFamily="34" charset="0"/>
              <a:ea typeface="Verdana" panose="020B0604030504040204" pitchFamily="34" charset="0"/>
            </a:endParaRPr>
          </a:p>
          <a:p>
            <a:pPr lvl="1">
              <a:defRPr/>
            </a:pP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정보의 형태나 형식을 변환하는 처리나 처리 방식</a:t>
            </a:r>
            <a:r>
              <a:rPr lang="en-US" altLang="ko-KR"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여기서는 </a:t>
            </a:r>
            <a:r>
              <a:rPr lang="ko-KR" altLang="en-US" sz="20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범주형자료를</a:t>
            </a: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0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수치형자료로</a:t>
            </a: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변환하는 방식 의미</a:t>
            </a:r>
            <a:r>
              <a:rPr lang="en-US" altLang="ko-KR"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graphicFrame>
        <p:nvGraphicFramePr>
          <p:cNvPr id="3" name="다이어그램 2">
            <a:extLst>
              <a:ext uri="{FF2B5EF4-FFF2-40B4-BE49-F238E27FC236}">
                <a16:creationId xmlns:a16="http://schemas.microsoft.com/office/drawing/2014/main" id="{3680AC8B-CF4E-4957-B70F-9F2003687DA1}"/>
              </a:ext>
            </a:extLst>
          </p:cNvPr>
          <p:cNvGraphicFramePr/>
          <p:nvPr>
            <p:extLst/>
          </p:nvPr>
        </p:nvGraphicFramePr>
        <p:xfrm>
          <a:off x="2877672" y="1572367"/>
          <a:ext cx="3361764" cy="2228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456686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00317" y="428598"/>
            <a:ext cx="10591800" cy="10416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ko-KR" altLang="en-US" sz="4800" b="1" dirty="0">
                <a:solidFill>
                  <a:srgbClr val="000000"/>
                </a:solidFill>
                <a:latin typeface="+mj-ea"/>
                <a:ea typeface="+mj-ea"/>
              </a:rPr>
              <a:t>대표적인</a:t>
            </a:r>
            <a:r>
              <a:rPr lang="en-US" altLang="ko-KR" sz="4800" b="1" dirty="0">
                <a:solidFill>
                  <a:srgbClr val="000000"/>
                </a:solidFill>
                <a:latin typeface="+mj-ea"/>
                <a:ea typeface="+mj-ea"/>
              </a:rPr>
              <a:t> </a:t>
            </a:r>
            <a:r>
              <a:rPr lang="ko-KR" altLang="en-US" sz="4800" b="1" dirty="0" err="1">
                <a:solidFill>
                  <a:srgbClr val="000000"/>
                </a:solidFill>
                <a:latin typeface="+mj-ea"/>
                <a:ea typeface="+mj-ea"/>
              </a:rPr>
              <a:t>엔코더</a:t>
            </a:r>
            <a:endParaRPr lang="en-US" altLang="ko-KR" sz="4800" b="1" dirty="0">
              <a:solidFill>
                <a:srgbClr val="000000"/>
              </a:solidFill>
              <a:latin typeface="+mj-ea"/>
              <a:ea typeface="+mj-ea"/>
            </a:endParaRPr>
          </a:p>
          <a:p>
            <a:pPr lvl="0">
              <a:defRPr/>
            </a:pPr>
            <a:endParaRPr lang="en-US" altLang="ko-KR" dirty="0">
              <a:solidFill>
                <a:srgbClr val="000000"/>
              </a:solidFill>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defRPr/>
            </a:pPr>
            <a:r>
              <a:rPr lang="en-US" altLang="ko-KR" b="1" dirty="0" err="1">
                <a:solidFill>
                  <a:schemeClr val="tx2"/>
                </a:solidFill>
                <a:latin typeface="Verdana" panose="020B0604030504040204" pitchFamily="34" charset="0"/>
              </a:rPr>
              <a:t>LabelEncoder</a:t>
            </a:r>
            <a:endParaRPr lang="en-US" altLang="ko-KR" b="1" dirty="0">
              <a:solidFill>
                <a:schemeClr val="tx2"/>
              </a:solidFill>
              <a:latin typeface="Verdana" panose="020B0604030504040204" pitchFamily="34" charset="0"/>
              <a:ea typeface="Verdana" panose="020B0604030504040204" pitchFamily="34" charset="0"/>
            </a:endParaRPr>
          </a:p>
          <a:p>
            <a:pPr lvl="1"/>
            <a:r>
              <a:rPr lang="ko-KR" altLang="en-US" dirty="0">
                <a:solidFill>
                  <a:srgbClr val="000000"/>
                </a:solidFill>
              </a:rPr>
              <a:t>문자를 숫자로 변환시켜 줌</a:t>
            </a:r>
            <a:endParaRPr lang="en-US" altLang="ko-KR" dirty="0">
              <a:solidFill>
                <a:srgbClr val="000000"/>
              </a:solidFill>
            </a:endParaRPr>
          </a:p>
          <a:p>
            <a:pPr lvl="1"/>
            <a:r>
              <a:rPr lang="ko-KR" altLang="en-US" dirty="0">
                <a:solidFill>
                  <a:srgbClr val="000000"/>
                </a:solidFill>
              </a:rPr>
              <a:t>수치로 변환 되면서 순서관계를 가질 수도 있음</a:t>
            </a:r>
            <a:endParaRPr lang="en-US" altLang="ko-KR" dirty="0">
              <a:solidFill>
                <a:srgbClr val="000000"/>
              </a:solidFill>
            </a:endParaRPr>
          </a:p>
          <a:p>
            <a:pPr lvl="1"/>
            <a:endParaRPr lang="en-US" altLang="ko-KR" dirty="0">
              <a:solidFill>
                <a:srgbClr val="000000"/>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n-US" altLang="ko-KR" b="1" dirty="0" err="1">
                <a:solidFill>
                  <a:schemeClr val="tx2"/>
                </a:solidFill>
                <a:latin typeface="Verdana" panose="020B0604030504040204" pitchFamily="34" charset="0"/>
                <a:ea typeface="Verdana" panose="020B0604030504040204" pitchFamily="34" charset="0"/>
              </a:rPr>
              <a:t>OneHotEncoder</a:t>
            </a:r>
            <a:endParaRPr lang="en-US" altLang="ko-KR" dirty="0">
              <a:solidFill>
                <a:schemeClr val="tx2"/>
              </a:solidFill>
              <a:latin typeface="Verdana" panose="020B0604030504040204" pitchFamily="34" charset="0"/>
              <a:ea typeface="Verdana" panose="020B0604030504040204" pitchFamily="34" charset="0"/>
            </a:endParaRPr>
          </a:p>
          <a:p>
            <a:pPr lvl="1"/>
            <a:r>
              <a:rPr lang="ko-KR" altLang="en-US" dirty="0">
                <a:solidFill>
                  <a:schemeClr val="tx1">
                    <a:lumMod val="50000"/>
                  </a:schemeClr>
                </a:solidFill>
                <a:latin typeface="Verdana" panose="020B0604030504040204" pitchFamily="34" charset="0"/>
              </a:rPr>
              <a:t>부류</a:t>
            </a:r>
            <a:r>
              <a:rPr lang="en-US" altLang="ko-KR" dirty="0">
                <a:solidFill>
                  <a:schemeClr val="tx1">
                    <a:lumMod val="50000"/>
                  </a:schemeClr>
                </a:solidFill>
                <a:latin typeface="Verdana" panose="020B0604030504040204" pitchFamily="34" charset="0"/>
              </a:rPr>
              <a:t>(class)</a:t>
            </a:r>
            <a:r>
              <a:rPr lang="ko-KR" altLang="en-US" dirty="0">
                <a:solidFill>
                  <a:schemeClr val="tx1">
                    <a:lumMod val="50000"/>
                  </a:schemeClr>
                </a:solidFill>
                <a:latin typeface="Verdana" panose="020B0604030504040204" pitchFamily="34" charset="0"/>
              </a:rPr>
              <a:t>를 해당 부류만 </a:t>
            </a:r>
            <a:r>
              <a:rPr lang="en-US" altLang="ko-KR" dirty="0">
                <a:solidFill>
                  <a:schemeClr val="tx1">
                    <a:lumMod val="50000"/>
                  </a:schemeClr>
                </a:solidFill>
                <a:latin typeface="Verdana" panose="020B0604030504040204" pitchFamily="34" charset="0"/>
              </a:rPr>
              <a:t>1</a:t>
            </a:r>
            <a:r>
              <a:rPr lang="ko-KR" altLang="en-US" dirty="0">
                <a:solidFill>
                  <a:schemeClr val="tx1">
                    <a:lumMod val="50000"/>
                  </a:schemeClr>
                </a:solidFill>
                <a:latin typeface="Verdana" panose="020B0604030504040204" pitchFamily="34" charset="0"/>
              </a:rPr>
              <a:t>이고 나머지는 </a:t>
            </a:r>
            <a:r>
              <a:rPr lang="en-US" altLang="ko-KR" dirty="0">
                <a:solidFill>
                  <a:schemeClr val="tx1">
                    <a:lumMod val="50000"/>
                  </a:schemeClr>
                </a:solidFill>
                <a:latin typeface="Verdana" panose="020B0604030504040204" pitchFamily="34" charset="0"/>
              </a:rPr>
              <a:t>0</a:t>
            </a:r>
            <a:r>
              <a:rPr lang="ko-KR" altLang="en-US" dirty="0">
                <a:solidFill>
                  <a:schemeClr val="tx1">
                    <a:lumMod val="50000"/>
                  </a:schemeClr>
                </a:solidFill>
                <a:latin typeface="Verdana" panose="020B0604030504040204" pitchFamily="34" charset="0"/>
              </a:rPr>
              <a:t>인 벡터로 변환</a:t>
            </a:r>
            <a:endParaRPr lang="en-US" altLang="ko-KR" dirty="0">
              <a:solidFill>
                <a:schemeClr val="tx1">
                  <a:lumMod val="50000"/>
                </a:schemeClr>
              </a:solidFill>
              <a:latin typeface="Verdana" panose="020B0604030504040204" pitchFamily="34" charset="0"/>
            </a:endParaRPr>
          </a:p>
          <a:p>
            <a:pPr lvl="1"/>
            <a:r>
              <a:rPr lang="ko-KR" altLang="en-US" dirty="0">
                <a:solidFill>
                  <a:schemeClr val="tx1">
                    <a:lumMod val="50000"/>
                  </a:schemeClr>
                </a:solidFill>
                <a:latin typeface="Verdana" panose="020B0604030504040204" pitchFamily="34" charset="0"/>
              </a:rPr>
              <a:t>순서관계</a:t>
            </a:r>
            <a:r>
              <a:rPr lang="en-US" altLang="ko-KR" dirty="0">
                <a:solidFill>
                  <a:schemeClr val="tx1">
                    <a:lumMod val="50000"/>
                  </a:schemeClr>
                </a:solidFill>
                <a:latin typeface="Verdana" panose="020B0604030504040204" pitchFamily="34" charset="0"/>
              </a:rPr>
              <a:t> </a:t>
            </a:r>
            <a:r>
              <a:rPr lang="ko-KR" altLang="en-US" dirty="0">
                <a:solidFill>
                  <a:schemeClr val="tx1">
                    <a:lumMod val="50000"/>
                  </a:schemeClr>
                </a:solidFill>
                <a:latin typeface="Verdana" panose="020B0604030504040204" pitchFamily="34" charset="0"/>
              </a:rPr>
              <a:t>없음</a:t>
            </a:r>
            <a:endParaRPr lang="en-US" altLang="ko-KR" dirty="0">
              <a:solidFill>
                <a:schemeClr val="tx1">
                  <a:lumMod val="50000"/>
                </a:schemeClr>
              </a:solidFill>
              <a:latin typeface="Verdana" panose="020B0604030504040204" pitchFamily="34" charset="0"/>
            </a:endParaRPr>
          </a:p>
          <a:p>
            <a:pPr marL="800100" lvl="1" indent="-342900">
              <a:buFont typeface="Arial" panose="020B0604020202020204" pitchFamily="34" charset="0"/>
              <a:buChar char="•"/>
            </a:pPr>
            <a:endParaRPr lang="en-US" altLang="ko-KR" sz="2000" dirty="0">
              <a:solidFill>
                <a:schemeClr val="tx1"/>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n-US" altLang="ko-KR" b="1" dirty="0" err="1">
                <a:solidFill>
                  <a:schemeClr val="tx2"/>
                </a:solidFill>
                <a:latin typeface="Verdana" panose="020B0604030504040204" pitchFamily="34" charset="0"/>
                <a:ea typeface="Verdana" panose="020B0604030504040204" pitchFamily="34" charset="0"/>
              </a:rPr>
              <a:t>OrdinalEncoder</a:t>
            </a:r>
            <a:endParaRPr lang="en-US" altLang="ko-KR" sz="2400" b="1" dirty="0">
              <a:solidFill>
                <a:schemeClr val="tx2"/>
              </a:solidFill>
              <a:latin typeface="Verdana" panose="020B0604030504040204" pitchFamily="34" charset="0"/>
              <a:ea typeface="Verdana" panose="020B0604030504040204" pitchFamily="34" charset="0"/>
            </a:endParaRPr>
          </a:p>
          <a:p>
            <a:pPr lvl="1"/>
            <a:r>
              <a:rPr lang="en-US" altLang="ko-KR" dirty="0" err="1">
                <a:solidFill>
                  <a:srgbClr val="000000"/>
                </a:solidFill>
              </a:rPr>
              <a:t>LabelEncoder</a:t>
            </a:r>
            <a:r>
              <a:rPr lang="ko-KR" altLang="en-US" dirty="0">
                <a:solidFill>
                  <a:srgbClr val="000000"/>
                </a:solidFill>
              </a:rPr>
              <a:t>와 유사하며</a:t>
            </a:r>
            <a:r>
              <a:rPr lang="en-US" altLang="ko-KR" dirty="0">
                <a:solidFill>
                  <a:srgbClr val="000000"/>
                </a:solidFill>
              </a:rPr>
              <a:t>, </a:t>
            </a:r>
            <a:r>
              <a:rPr lang="ko-KR" altLang="en-US" dirty="0">
                <a:solidFill>
                  <a:srgbClr val="000000"/>
                </a:solidFill>
              </a:rPr>
              <a:t>자료 순서대로 </a:t>
            </a:r>
            <a:r>
              <a:rPr lang="en-US" altLang="ko-KR" dirty="0">
                <a:solidFill>
                  <a:srgbClr val="000000"/>
                </a:solidFill>
              </a:rPr>
              <a:t>1</a:t>
            </a:r>
            <a:r>
              <a:rPr lang="ko-KR" altLang="en-US" dirty="0">
                <a:solidFill>
                  <a:srgbClr val="000000"/>
                </a:solidFill>
              </a:rPr>
              <a:t>부터 차례로 변환</a:t>
            </a:r>
          </a:p>
          <a:p>
            <a:pPr lvl="0">
              <a:defRPr/>
            </a:pP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264063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3587</TotalTime>
  <Words>2279</Words>
  <Application>Microsoft Office PowerPoint</Application>
  <PresentationFormat>와이드스크린</PresentationFormat>
  <Paragraphs>258</Paragraphs>
  <Slides>37</Slides>
  <Notes>37</Notes>
  <HiddenSlides>0</HiddenSlides>
  <MMClips>0</MMClips>
  <ScaleCrop>false</ScaleCrop>
  <HeadingPairs>
    <vt:vector size="6" baseType="variant">
      <vt:variant>
        <vt:lpstr>사용한 글꼴</vt:lpstr>
      </vt:variant>
      <vt:variant>
        <vt:i4>20</vt:i4>
      </vt:variant>
      <vt:variant>
        <vt:lpstr>테마</vt:lpstr>
      </vt:variant>
      <vt:variant>
        <vt:i4>5</vt:i4>
      </vt:variant>
      <vt:variant>
        <vt:lpstr>슬라이드 제목</vt:lpstr>
      </vt:variant>
      <vt:variant>
        <vt:i4>37</vt:i4>
      </vt:variant>
    </vt:vector>
  </HeadingPairs>
  <TitlesOfParts>
    <vt:vector size="62" baseType="lpstr">
      <vt:lpstr>Helvetica Neue</vt:lpstr>
      <vt:lpstr>Helvetica Neue Medium</vt:lpstr>
      <vt:lpstr>Intel Clear</vt:lpstr>
      <vt:lpstr>Intel Clear Light</vt:lpstr>
      <vt:lpstr>IntelOne Display Light</vt:lpstr>
      <vt:lpstr>IntelOne Display Light (제목)</vt:lpstr>
      <vt:lpstr>IntelOne Display Medium</vt:lpstr>
      <vt:lpstr>IntelOne Display Regular</vt:lpstr>
      <vt:lpstr>IntelOne Text</vt:lpstr>
      <vt:lpstr>IntelOne Text Light</vt:lpstr>
      <vt:lpstr>맑은 고딕</vt:lpstr>
      <vt:lpstr>바탕</vt:lpstr>
      <vt:lpstr>Arial</vt:lpstr>
      <vt:lpstr>Calibri</vt:lpstr>
      <vt:lpstr>Calibri Light</vt:lpstr>
      <vt:lpstr>Consolas</vt:lpstr>
      <vt:lpstr>Courier New</vt:lpstr>
      <vt:lpstr>Tahoma</vt:lpstr>
      <vt:lpstr>Times New Roman</vt:lpstr>
      <vt:lpstr>Verdana</vt:lpstr>
      <vt:lpstr>Office Theme</vt:lpstr>
      <vt:lpstr>1_IntelNewBrand</vt:lpstr>
      <vt:lpstr>2_IntelNewBrand</vt:lpstr>
      <vt:lpstr>2_Office Theme</vt:lpstr>
      <vt:lpstr>4_Office Theme</vt:lpstr>
      <vt:lpstr>PowerPoint 프레젠테이션</vt:lpstr>
      <vt:lpstr>Legal Disclaimers</vt:lpstr>
      <vt:lpstr>PowerPoint 프레젠테이션</vt:lpstr>
      <vt:lpstr>Agenda</vt:lpstr>
      <vt:lpstr>PowerPoint 프레젠테이션</vt:lpstr>
      <vt:lpstr>Scikit-Learn 호환 분류 알고리듬</vt:lpstr>
      <vt:lpstr>분류 모델 사용법</vt:lpstr>
      <vt:lpstr>범주형 자료 (Categorical Data)</vt:lpstr>
      <vt:lpstr>PowerPoint 프레젠테이션</vt:lpstr>
      <vt:lpstr>범주형 자료 OneHotEncoding 예</vt:lpstr>
      <vt:lpstr>PowerPoint 프레젠테이션</vt:lpstr>
      <vt:lpstr>라이브러리 가져오기</vt:lpstr>
      <vt:lpstr>데이터집합 로드</vt:lpstr>
      <vt:lpstr>데이터 탐색 (EDA)</vt:lpstr>
      <vt:lpstr>데이터 탐색 (계속)</vt:lpstr>
      <vt:lpstr>데이터 준비</vt:lpstr>
      <vt:lpstr>데이터 분할</vt:lpstr>
      <vt:lpstr>모델 생성 &amp; 평가 /1. 로지스틱 회귀/</vt:lpstr>
      <vt:lpstr>모델 생성 &amp; 평가 /2. k-최근접 이웃/</vt:lpstr>
      <vt:lpstr>모델 생성 &amp; 평가 /3. 결정 트리/</vt:lpstr>
      <vt:lpstr>모델 생성 &amp; 평가 /4. 랜덤 포레스트/</vt:lpstr>
      <vt:lpstr>모델 생성 &amp; 평가 /5. XGBoost/</vt:lpstr>
      <vt:lpstr>모델 생성 &amp; 평가 /6. 다층 퍼셉트론/</vt:lpstr>
      <vt:lpstr>더 좋은 모델 찾기</vt:lpstr>
      <vt:lpstr>더 좋은 모델 찾기 (계속)</vt:lpstr>
      <vt:lpstr>더 좋은 모델 찾기 (계속)</vt:lpstr>
      <vt:lpstr>모델 설명: 로지스틱 회귀</vt:lpstr>
      <vt:lpstr>모델 설명: 결정 트리</vt:lpstr>
      <vt:lpstr>PowerPoint 프레젠테이션</vt:lpstr>
      <vt:lpstr>연습 시간!</vt:lpstr>
      <vt:lpstr>PowerPoint 프레젠테이션</vt:lpstr>
      <vt:lpstr>Scikit-Learn을 활용한 분류 (1)</vt:lpstr>
      <vt:lpstr>Scikit-Learn 모델생성 및 평가</vt:lpstr>
      <vt:lpstr>범주형 자료 encoding</vt:lpstr>
      <vt:lpstr>Scikit-Learn을 활용한 분류 (2)</vt:lpstr>
      <vt:lpstr>Scikit-Learn 모델을 위한 설명</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dc:creator>SangCheol</dc:creator>
  <cp:lastModifiedBy>SangCheol</cp:lastModifiedBy>
  <cp:revision>229</cp:revision>
  <dcterms:created xsi:type="dcterms:W3CDTF">2021-05-25T09:09:29Z</dcterms:created>
  <dcterms:modified xsi:type="dcterms:W3CDTF">2022-08-15T09:03:06Z</dcterms:modified>
</cp:coreProperties>
</file>